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font" Target="fonts/Montserrat-bold.fntdata"/><Relationship Id="rId10" Type="http://schemas.openxmlformats.org/officeDocument/2006/relationships/slide" Target="slides/slide6.xml"/><Relationship Id="rId21" Type="http://schemas.openxmlformats.org/officeDocument/2006/relationships/font" Target="fonts/Montserrat-regular.fntdata"/><Relationship Id="rId13" Type="http://schemas.openxmlformats.org/officeDocument/2006/relationships/slide" Target="slides/slide9.xml"/><Relationship Id="rId24" Type="http://schemas.openxmlformats.org/officeDocument/2006/relationships/font" Target="fonts/Montserrat-boldItalic.fntdata"/><Relationship Id="rId12" Type="http://schemas.openxmlformats.org/officeDocument/2006/relationships/slide" Target="slides/slide8.xml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75a768d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75a768d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7522bb05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e7522bb0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572000" y="1153375"/>
            <a:ext cx="4146000" cy="23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72000" y="3528300"/>
            <a:ext cx="4146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1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3.gif"/><Relationship Id="rId5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gif"/><Relationship Id="rId4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1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ctrTitle"/>
          </p:nvPr>
        </p:nvSpPr>
        <p:spPr>
          <a:xfrm>
            <a:off x="4296300" y="786675"/>
            <a:ext cx="4847700" cy="23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PYCAMP 2.0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4340546" y="2453593"/>
            <a:ext cx="4146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latin typeface="Montserrat"/>
                <a:ea typeface="Montserrat"/>
                <a:cs typeface="Montserrat"/>
                <a:sym typeface="Montserrat"/>
              </a:rPr>
              <a:t>Day 2 (DATA STRUCTURES IN PYTHON)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grpSp>
        <p:nvGrpSpPr>
          <p:cNvPr id="55" name="Google Shape;55;p13"/>
          <p:cNvGrpSpPr/>
          <p:nvPr/>
        </p:nvGrpSpPr>
        <p:grpSpPr>
          <a:xfrm>
            <a:off x="457200" y="682538"/>
            <a:ext cx="3413030" cy="3778428"/>
            <a:chOff x="457200" y="682538"/>
            <a:chExt cx="3413030" cy="3778428"/>
          </a:xfrm>
        </p:grpSpPr>
        <p:grpSp>
          <p:nvGrpSpPr>
            <p:cNvPr id="56" name="Google Shape;56;p13"/>
            <p:cNvGrpSpPr/>
            <p:nvPr/>
          </p:nvGrpSpPr>
          <p:grpSpPr>
            <a:xfrm>
              <a:off x="2716342" y="1450280"/>
              <a:ext cx="1153888" cy="1144902"/>
              <a:chOff x="2716343" y="1450280"/>
              <a:chExt cx="1153888" cy="1144902"/>
            </a:xfrm>
          </p:grpSpPr>
          <p:sp>
            <p:nvSpPr>
              <p:cNvPr id="57" name="Google Shape;57;p13"/>
              <p:cNvSpPr/>
              <p:nvPr/>
            </p:nvSpPr>
            <p:spPr>
              <a:xfrm>
                <a:off x="3180766" y="1450280"/>
                <a:ext cx="216921" cy="141339"/>
              </a:xfrm>
              <a:custGeom>
                <a:rect b="b" l="l" r="r" t="t"/>
                <a:pathLst>
                  <a:path extrusionOk="0" h="5266" w="8082">
                    <a:moveTo>
                      <a:pt x="1677" y="1"/>
                    </a:moveTo>
                    <a:lnTo>
                      <a:pt x="1375" y="34"/>
                    </a:lnTo>
                    <a:lnTo>
                      <a:pt x="973" y="403"/>
                    </a:lnTo>
                    <a:lnTo>
                      <a:pt x="872" y="671"/>
                    </a:lnTo>
                    <a:lnTo>
                      <a:pt x="0" y="5265"/>
                    </a:lnTo>
                    <a:lnTo>
                      <a:pt x="8082" y="5265"/>
                    </a:lnTo>
                    <a:lnTo>
                      <a:pt x="7210" y="671"/>
                    </a:lnTo>
                    <a:lnTo>
                      <a:pt x="7109" y="403"/>
                    </a:lnTo>
                    <a:lnTo>
                      <a:pt x="6674" y="34"/>
                    </a:lnTo>
                    <a:lnTo>
                      <a:pt x="637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13"/>
              <p:cNvSpPr/>
              <p:nvPr/>
            </p:nvSpPr>
            <p:spPr>
              <a:xfrm>
                <a:off x="2833342" y="1567278"/>
                <a:ext cx="227737" cy="227737"/>
              </a:xfrm>
              <a:custGeom>
                <a:rect b="b" l="l" r="r" t="t"/>
                <a:pathLst>
                  <a:path extrusionOk="0" h="8485" w="8485">
                    <a:moveTo>
                      <a:pt x="4360" y="1"/>
                    </a:moveTo>
                    <a:lnTo>
                      <a:pt x="3790" y="35"/>
                    </a:lnTo>
                    <a:lnTo>
                      <a:pt x="3555" y="236"/>
                    </a:lnTo>
                    <a:lnTo>
                      <a:pt x="2013" y="1778"/>
                    </a:lnTo>
                    <a:lnTo>
                      <a:pt x="1778" y="2013"/>
                    </a:lnTo>
                    <a:lnTo>
                      <a:pt x="235" y="3556"/>
                    </a:lnTo>
                    <a:lnTo>
                      <a:pt x="68" y="3790"/>
                    </a:lnTo>
                    <a:lnTo>
                      <a:pt x="1" y="4360"/>
                    </a:lnTo>
                    <a:lnTo>
                      <a:pt x="135" y="4595"/>
                    </a:lnTo>
                    <a:lnTo>
                      <a:pt x="2750" y="8485"/>
                    </a:lnTo>
                    <a:lnTo>
                      <a:pt x="5534" y="5735"/>
                    </a:lnTo>
                    <a:lnTo>
                      <a:pt x="5735" y="5500"/>
                    </a:lnTo>
                    <a:lnTo>
                      <a:pt x="8484" y="2751"/>
                    </a:lnTo>
                    <a:lnTo>
                      <a:pt x="4595" y="135"/>
                    </a:lnTo>
                    <a:lnTo>
                      <a:pt x="436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>
                <a:off x="2716343" y="1914700"/>
                <a:ext cx="141313" cy="216948"/>
              </a:xfrm>
              <a:custGeom>
                <a:rect b="b" l="l" r="r" t="t"/>
                <a:pathLst>
                  <a:path extrusionOk="0" h="8083" w="5265">
                    <a:moveTo>
                      <a:pt x="5265" y="1"/>
                    </a:moveTo>
                    <a:lnTo>
                      <a:pt x="671" y="873"/>
                    </a:lnTo>
                    <a:lnTo>
                      <a:pt x="403" y="940"/>
                    </a:lnTo>
                    <a:lnTo>
                      <a:pt x="34" y="1376"/>
                    </a:lnTo>
                    <a:lnTo>
                      <a:pt x="0" y="1678"/>
                    </a:lnTo>
                    <a:lnTo>
                      <a:pt x="0" y="3891"/>
                    </a:lnTo>
                    <a:lnTo>
                      <a:pt x="0" y="4193"/>
                    </a:lnTo>
                    <a:lnTo>
                      <a:pt x="0" y="6372"/>
                    </a:lnTo>
                    <a:lnTo>
                      <a:pt x="34" y="6674"/>
                    </a:lnTo>
                    <a:lnTo>
                      <a:pt x="403" y="7110"/>
                    </a:lnTo>
                    <a:lnTo>
                      <a:pt x="671" y="7177"/>
                    </a:lnTo>
                    <a:lnTo>
                      <a:pt x="5265" y="8082"/>
                    </a:lnTo>
                    <a:lnTo>
                      <a:pt x="5265" y="4193"/>
                    </a:lnTo>
                    <a:lnTo>
                      <a:pt x="5265" y="3891"/>
                    </a:lnTo>
                    <a:lnTo>
                      <a:pt x="52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13"/>
              <p:cNvSpPr/>
              <p:nvPr/>
            </p:nvSpPr>
            <p:spPr>
              <a:xfrm>
                <a:off x="2833342" y="2250419"/>
                <a:ext cx="227737" cy="227737"/>
              </a:xfrm>
              <a:custGeom>
                <a:rect b="b" l="l" r="r" t="t"/>
                <a:pathLst>
                  <a:path extrusionOk="0" h="8485" w="8485">
                    <a:moveTo>
                      <a:pt x="2750" y="1"/>
                    </a:moveTo>
                    <a:lnTo>
                      <a:pt x="135" y="3891"/>
                    </a:lnTo>
                    <a:lnTo>
                      <a:pt x="1" y="4159"/>
                    </a:lnTo>
                    <a:lnTo>
                      <a:pt x="68" y="4695"/>
                    </a:lnTo>
                    <a:lnTo>
                      <a:pt x="235" y="4930"/>
                    </a:lnTo>
                    <a:lnTo>
                      <a:pt x="1778" y="6506"/>
                    </a:lnTo>
                    <a:lnTo>
                      <a:pt x="2013" y="6707"/>
                    </a:lnTo>
                    <a:lnTo>
                      <a:pt x="3555" y="8250"/>
                    </a:lnTo>
                    <a:lnTo>
                      <a:pt x="3790" y="8451"/>
                    </a:lnTo>
                    <a:lnTo>
                      <a:pt x="4360" y="8485"/>
                    </a:lnTo>
                    <a:lnTo>
                      <a:pt x="4595" y="8351"/>
                    </a:lnTo>
                    <a:lnTo>
                      <a:pt x="8484" y="5735"/>
                    </a:lnTo>
                    <a:lnTo>
                      <a:pt x="5735" y="2985"/>
                    </a:lnTo>
                    <a:lnTo>
                      <a:pt x="5534" y="2784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>
                <a:off x="3180766" y="2453843"/>
                <a:ext cx="216921" cy="141339"/>
              </a:xfrm>
              <a:custGeom>
                <a:rect b="b" l="l" r="r" t="t"/>
                <a:pathLst>
                  <a:path extrusionOk="0" h="5266" w="8082">
                    <a:moveTo>
                      <a:pt x="0" y="0"/>
                    </a:moveTo>
                    <a:lnTo>
                      <a:pt x="872" y="4594"/>
                    </a:lnTo>
                    <a:lnTo>
                      <a:pt x="973" y="4863"/>
                    </a:lnTo>
                    <a:lnTo>
                      <a:pt x="1375" y="5232"/>
                    </a:lnTo>
                    <a:lnTo>
                      <a:pt x="1677" y="5265"/>
                    </a:lnTo>
                    <a:lnTo>
                      <a:pt x="6372" y="5265"/>
                    </a:lnTo>
                    <a:lnTo>
                      <a:pt x="6674" y="5232"/>
                    </a:lnTo>
                    <a:lnTo>
                      <a:pt x="7109" y="4863"/>
                    </a:lnTo>
                    <a:lnTo>
                      <a:pt x="7210" y="4594"/>
                    </a:lnTo>
                    <a:lnTo>
                      <a:pt x="80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3517373" y="2250419"/>
                <a:ext cx="226852" cy="227737"/>
              </a:xfrm>
              <a:custGeom>
                <a:rect b="b" l="l" r="r" t="t"/>
                <a:pathLst>
                  <a:path extrusionOk="0" h="8485" w="8452">
                    <a:moveTo>
                      <a:pt x="5702" y="1"/>
                    </a:moveTo>
                    <a:lnTo>
                      <a:pt x="2952" y="2784"/>
                    </a:lnTo>
                    <a:lnTo>
                      <a:pt x="2751" y="2985"/>
                    </a:lnTo>
                    <a:lnTo>
                      <a:pt x="1" y="5735"/>
                    </a:lnTo>
                    <a:lnTo>
                      <a:pt x="3857" y="8351"/>
                    </a:lnTo>
                    <a:lnTo>
                      <a:pt x="4125" y="8485"/>
                    </a:lnTo>
                    <a:lnTo>
                      <a:pt x="4662" y="8451"/>
                    </a:lnTo>
                    <a:lnTo>
                      <a:pt x="4897" y="8250"/>
                    </a:lnTo>
                    <a:lnTo>
                      <a:pt x="6473" y="6707"/>
                    </a:lnTo>
                    <a:lnTo>
                      <a:pt x="6674" y="6506"/>
                    </a:lnTo>
                    <a:lnTo>
                      <a:pt x="8250" y="4930"/>
                    </a:lnTo>
                    <a:lnTo>
                      <a:pt x="8418" y="4695"/>
                    </a:lnTo>
                    <a:lnTo>
                      <a:pt x="8451" y="4159"/>
                    </a:lnTo>
                    <a:lnTo>
                      <a:pt x="8351" y="3891"/>
                    </a:lnTo>
                    <a:lnTo>
                      <a:pt x="57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3517373" y="1567278"/>
                <a:ext cx="226852" cy="227737"/>
              </a:xfrm>
              <a:custGeom>
                <a:rect b="b" l="l" r="r" t="t"/>
                <a:pathLst>
                  <a:path extrusionOk="0" h="8485" w="8452">
                    <a:moveTo>
                      <a:pt x="4125" y="1"/>
                    </a:moveTo>
                    <a:lnTo>
                      <a:pt x="3857" y="135"/>
                    </a:lnTo>
                    <a:lnTo>
                      <a:pt x="1" y="2751"/>
                    </a:lnTo>
                    <a:lnTo>
                      <a:pt x="2751" y="5500"/>
                    </a:lnTo>
                    <a:lnTo>
                      <a:pt x="2952" y="5735"/>
                    </a:lnTo>
                    <a:lnTo>
                      <a:pt x="5702" y="8485"/>
                    </a:lnTo>
                    <a:lnTo>
                      <a:pt x="8351" y="4595"/>
                    </a:lnTo>
                    <a:lnTo>
                      <a:pt x="8451" y="4360"/>
                    </a:lnTo>
                    <a:lnTo>
                      <a:pt x="8418" y="3790"/>
                    </a:lnTo>
                    <a:lnTo>
                      <a:pt x="8250" y="3556"/>
                    </a:lnTo>
                    <a:lnTo>
                      <a:pt x="6674" y="2013"/>
                    </a:lnTo>
                    <a:lnTo>
                      <a:pt x="6473" y="1778"/>
                    </a:lnTo>
                    <a:lnTo>
                      <a:pt x="4897" y="236"/>
                    </a:lnTo>
                    <a:lnTo>
                      <a:pt x="4662" y="35"/>
                    </a:lnTo>
                    <a:lnTo>
                      <a:pt x="412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2802743" y="1536679"/>
                <a:ext cx="972950" cy="972064"/>
              </a:xfrm>
              <a:custGeom>
                <a:rect b="b" l="l" r="r" t="t"/>
                <a:pathLst>
                  <a:path extrusionOk="0" h="36217" w="36250">
                    <a:moveTo>
                      <a:pt x="18108" y="8183"/>
                    </a:moveTo>
                    <a:lnTo>
                      <a:pt x="19148" y="8217"/>
                    </a:lnTo>
                    <a:lnTo>
                      <a:pt x="21059" y="8619"/>
                    </a:lnTo>
                    <a:lnTo>
                      <a:pt x="22837" y="9390"/>
                    </a:lnTo>
                    <a:lnTo>
                      <a:pt x="24446" y="10463"/>
                    </a:lnTo>
                    <a:lnTo>
                      <a:pt x="25788" y="11805"/>
                    </a:lnTo>
                    <a:lnTo>
                      <a:pt x="26861" y="13381"/>
                    </a:lnTo>
                    <a:lnTo>
                      <a:pt x="27598" y="15158"/>
                    </a:lnTo>
                    <a:lnTo>
                      <a:pt x="28001" y="17103"/>
                    </a:lnTo>
                    <a:lnTo>
                      <a:pt x="28034" y="18109"/>
                    </a:lnTo>
                    <a:lnTo>
                      <a:pt x="28001" y="19115"/>
                    </a:lnTo>
                    <a:lnTo>
                      <a:pt x="27598" y="21060"/>
                    </a:lnTo>
                    <a:lnTo>
                      <a:pt x="26861" y="22837"/>
                    </a:lnTo>
                    <a:lnTo>
                      <a:pt x="25788" y="24413"/>
                    </a:lnTo>
                    <a:lnTo>
                      <a:pt x="24446" y="25788"/>
                    </a:lnTo>
                    <a:lnTo>
                      <a:pt x="22837" y="26861"/>
                    </a:lnTo>
                    <a:lnTo>
                      <a:pt x="21059" y="27599"/>
                    </a:lnTo>
                    <a:lnTo>
                      <a:pt x="19148" y="28001"/>
                    </a:lnTo>
                    <a:lnTo>
                      <a:pt x="18108" y="28035"/>
                    </a:lnTo>
                    <a:lnTo>
                      <a:pt x="17102" y="28001"/>
                    </a:lnTo>
                    <a:lnTo>
                      <a:pt x="15157" y="27599"/>
                    </a:lnTo>
                    <a:lnTo>
                      <a:pt x="13380" y="26861"/>
                    </a:lnTo>
                    <a:lnTo>
                      <a:pt x="11804" y="25788"/>
                    </a:lnTo>
                    <a:lnTo>
                      <a:pt x="10463" y="24413"/>
                    </a:lnTo>
                    <a:lnTo>
                      <a:pt x="9390" y="22837"/>
                    </a:lnTo>
                    <a:lnTo>
                      <a:pt x="8618" y="21060"/>
                    </a:lnTo>
                    <a:lnTo>
                      <a:pt x="8216" y="19115"/>
                    </a:lnTo>
                    <a:lnTo>
                      <a:pt x="8183" y="18109"/>
                    </a:lnTo>
                    <a:lnTo>
                      <a:pt x="8216" y="17103"/>
                    </a:lnTo>
                    <a:lnTo>
                      <a:pt x="8618" y="15158"/>
                    </a:lnTo>
                    <a:lnTo>
                      <a:pt x="9390" y="13381"/>
                    </a:lnTo>
                    <a:lnTo>
                      <a:pt x="10463" y="11805"/>
                    </a:lnTo>
                    <a:lnTo>
                      <a:pt x="11804" y="10463"/>
                    </a:lnTo>
                    <a:lnTo>
                      <a:pt x="13380" y="9390"/>
                    </a:lnTo>
                    <a:lnTo>
                      <a:pt x="15157" y="8619"/>
                    </a:lnTo>
                    <a:lnTo>
                      <a:pt x="17102" y="8217"/>
                    </a:lnTo>
                    <a:lnTo>
                      <a:pt x="18108" y="8183"/>
                    </a:lnTo>
                    <a:close/>
                    <a:moveTo>
                      <a:pt x="17169" y="1"/>
                    </a:moveTo>
                    <a:lnTo>
                      <a:pt x="15359" y="202"/>
                    </a:lnTo>
                    <a:lnTo>
                      <a:pt x="13581" y="571"/>
                    </a:lnTo>
                    <a:lnTo>
                      <a:pt x="11871" y="1074"/>
                    </a:lnTo>
                    <a:lnTo>
                      <a:pt x="10262" y="1778"/>
                    </a:lnTo>
                    <a:lnTo>
                      <a:pt x="8719" y="2616"/>
                    </a:lnTo>
                    <a:lnTo>
                      <a:pt x="7277" y="3589"/>
                    </a:lnTo>
                    <a:lnTo>
                      <a:pt x="5936" y="4696"/>
                    </a:lnTo>
                    <a:lnTo>
                      <a:pt x="4695" y="5936"/>
                    </a:lnTo>
                    <a:lnTo>
                      <a:pt x="3588" y="7278"/>
                    </a:lnTo>
                    <a:lnTo>
                      <a:pt x="2616" y="8720"/>
                    </a:lnTo>
                    <a:lnTo>
                      <a:pt x="1778" y="10262"/>
                    </a:lnTo>
                    <a:lnTo>
                      <a:pt x="1107" y="11872"/>
                    </a:lnTo>
                    <a:lnTo>
                      <a:pt x="570" y="13582"/>
                    </a:lnTo>
                    <a:lnTo>
                      <a:pt x="202" y="15359"/>
                    </a:lnTo>
                    <a:lnTo>
                      <a:pt x="0" y="17170"/>
                    </a:lnTo>
                    <a:lnTo>
                      <a:pt x="0" y="18109"/>
                    </a:lnTo>
                    <a:lnTo>
                      <a:pt x="0" y="19048"/>
                    </a:lnTo>
                    <a:lnTo>
                      <a:pt x="202" y="20859"/>
                    </a:lnTo>
                    <a:lnTo>
                      <a:pt x="570" y="22636"/>
                    </a:lnTo>
                    <a:lnTo>
                      <a:pt x="1107" y="24346"/>
                    </a:lnTo>
                    <a:lnTo>
                      <a:pt x="1778" y="25956"/>
                    </a:lnTo>
                    <a:lnTo>
                      <a:pt x="2616" y="27498"/>
                    </a:lnTo>
                    <a:lnTo>
                      <a:pt x="3588" y="28940"/>
                    </a:lnTo>
                    <a:lnTo>
                      <a:pt x="4695" y="30315"/>
                    </a:lnTo>
                    <a:lnTo>
                      <a:pt x="5936" y="31522"/>
                    </a:lnTo>
                    <a:lnTo>
                      <a:pt x="7277" y="32629"/>
                    </a:lnTo>
                    <a:lnTo>
                      <a:pt x="8719" y="33601"/>
                    </a:lnTo>
                    <a:lnTo>
                      <a:pt x="10262" y="34440"/>
                    </a:lnTo>
                    <a:lnTo>
                      <a:pt x="11871" y="35144"/>
                    </a:lnTo>
                    <a:lnTo>
                      <a:pt x="13581" y="35680"/>
                    </a:lnTo>
                    <a:lnTo>
                      <a:pt x="15359" y="36016"/>
                    </a:lnTo>
                    <a:lnTo>
                      <a:pt x="17169" y="36217"/>
                    </a:lnTo>
                    <a:lnTo>
                      <a:pt x="19047" y="36217"/>
                    </a:lnTo>
                    <a:lnTo>
                      <a:pt x="20892" y="36016"/>
                    </a:lnTo>
                    <a:lnTo>
                      <a:pt x="22635" y="35680"/>
                    </a:lnTo>
                    <a:lnTo>
                      <a:pt x="24346" y="35144"/>
                    </a:lnTo>
                    <a:lnTo>
                      <a:pt x="25989" y="34440"/>
                    </a:lnTo>
                    <a:lnTo>
                      <a:pt x="27531" y="33601"/>
                    </a:lnTo>
                    <a:lnTo>
                      <a:pt x="28973" y="32629"/>
                    </a:lnTo>
                    <a:lnTo>
                      <a:pt x="30315" y="31522"/>
                    </a:lnTo>
                    <a:lnTo>
                      <a:pt x="31522" y="30315"/>
                    </a:lnTo>
                    <a:lnTo>
                      <a:pt x="32628" y="28940"/>
                    </a:lnTo>
                    <a:lnTo>
                      <a:pt x="33601" y="27498"/>
                    </a:lnTo>
                    <a:lnTo>
                      <a:pt x="34439" y="25956"/>
                    </a:lnTo>
                    <a:lnTo>
                      <a:pt x="35143" y="24346"/>
                    </a:lnTo>
                    <a:lnTo>
                      <a:pt x="35680" y="22636"/>
                    </a:lnTo>
                    <a:lnTo>
                      <a:pt x="36049" y="20859"/>
                    </a:lnTo>
                    <a:lnTo>
                      <a:pt x="36216" y="19048"/>
                    </a:lnTo>
                    <a:lnTo>
                      <a:pt x="36250" y="18109"/>
                    </a:lnTo>
                    <a:lnTo>
                      <a:pt x="36216" y="17170"/>
                    </a:lnTo>
                    <a:lnTo>
                      <a:pt x="36049" y="15359"/>
                    </a:lnTo>
                    <a:lnTo>
                      <a:pt x="35680" y="13582"/>
                    </a:lnTo>
                    <a:lnTo>
                      <a:pt x="35143" y="11872"/>
                    </a:lnTo>
                    <a:lnTo>
                      <a:pt x="34439" y="10262"/>
                    </a:lnTo>
                    <a:lnTo>
                      <a:pt x="33601" y="8720"/>
                    </a:lnTo>
                    <a:lnTo>
                      <a:pt x="32628" y="7278"/>
                    </a:lnTo>
                    <a:lnTo>
                      <a:pt x="31522" y="5936"/>
                    </a:lnTo>
                    <a:lnTo>
                      <a:pt x="30315" y="4696"/>
                    </a:lnTo>
                    <a:lnTo>
                      <a:pt x="28973" y="3589"/>
                    </a:lnTo>
                    <a:lnTo>
                      <a:pt x="27531" y="2616"/>
                    </a:lnTo>
                    <a:lnTo>
                      <a:pt x="25989" y="1778"/>
                    </a:lnTo>
                    <a:lnTo>
                      <a:pt x="24346" y="1074"/>
                    </a:lnTo>
                    <a:lnTo>
                      <a:pt x="22635" y="571"/>
                    </a:lnTo>
                    <a:lnTo>
                      <a:pt x="20892" y="202"/>
                    </a:lnTo>
                    <a:lnTo>
                      <a:pt x="190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 rot="10800000">
                <a:off x="3728918" y="1914700"/>
                <a:ext cx="141313" cy="216948"/>
              </a:xfrm>
              <a:custGeom>
                <a:rect b="b" l="l" r="r" t="t"/>
                <a:pathLst>
                  <a:path extrusionOk="0" h="8083" w="5265">
                    <a:moveTo>
                      <a:pt x="5265" y="1"/>
                    </a:moveTo>
                    <a:lnTo>
                      <a:pt x="671" y="873"/>
                    </a:lnTo>
                    <a:lnTo>
                      <a:pt x="403" y="940"/>
                    </a:lnTo>
                    <a:lnTo>
                      <a:pt x="34" y="1376"/>
                    </a:lnTo>
                    <a:lnTo>
                      <a:pt x="0" y="1678"/>
                    </a:lnTo>
                    <a:lnTo>
                      <a:pt x="0" y="3891"/>
                    </a:lnTo>
                    <a:lnTo>
                      <a:pt x="0" y="4193"/>
                    </a:lnTo>
                    <a:lnTo>
                      <a:pt x="0" y="6372"/>
                    </a:lnTo>
                    <a:lnTo>
                      <a:pt x="34" y="6674"/>
                    </a:lnTo>
                    <a:lnTo>
                      <a:pt x="403" y="7110"/>
                    </a:lnTo>
                    <a:lnTo>
                      <a:pt x="671" y="7177"/>
                    </a:lnTo>
                    <a:lnTo>
                      <a:pt x="5265" y="8082"/>
                    </a:lnTo>
                    <a:lnTo>
                      <a:pt x="5265" y="4193"/>
                    </a:lnTo>
                    <a:lnTo>
                      <a:pt x="5265" y="3891"/>
                    </a:lnTo>
                    <a:lnTo>
                      <a:pt x="52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6" name="Google Shape;66;p13"/>
            <p:cNvSpPr/>
            <p:nvPr/>
          </p:nvSpPr>
          <p:spPr>
            <a:xfrm>
              <a:off x="2565312" y="682538"/>
              <a:ext cx="171937" cy="199824"/>
            </a:xfrm>
            <a:custGeom>
              <a:rect b="b" l="l" r="r" t="t"/>
              <a:pathLst>
                <a:path extrusionOk="0" h="7445" w="6406">
                  <a:moveTo>
                    <a:pt x="6238" y="1"/>
                  </a:moveTo>
                  <a:lnTo>
                    <a:pt x="5735" y="235"/>
                  </a:lnTo>
                  <a:lnTo>
                    <a:pt x="3857" y="2214"/>
                  </a:lnTo>
                  <a:lnTo>
                    <a:pt x="805" y="5567"/>
                  </a:lnTo>
                  <a:lnTo>
                    <a:pt x="604" y="5735"/>
                  </a:lnTo>
                  <a:lnTo>
                    <a:pt x="101" y="6305"/>
                  </a:lnTo>
                  <a:lnTo>
                    <a:pt x="0" y="6472"/>
                  </a:lnTo>
                  <a:lnTo>
                    <a:pt x="101" y="6741"/>
                  </a:lnTo>
                  <a:lnTo>
                    <a:pt x="671" y="7110"/>
                  </a:lnTo>
                  <a:lnTo>
                    <a:pt x="1174" y="7378"/>
                  </a:lnTo>
                  <a:lnTo>
                    <a:pt x="1476" y="7445"/>
                  </a:lnTo>
                  <a:lnTo>
                    <a:pt x="2448" y="7177"/>
                  </a:lnTo>
                  <a:lnTo>
                    <a:pt x="4259" y="6305"/>
                  </a:lnTo>
                  <a:lnTo>
                    <a:pt x="5165" y="5634"/>
                  </a:lnTo>
                  <a:lnTo>
                    <a:pt x="5332" y="5500"/>
                  </a:lnTo>
                  <a:lnTo>
                    <a:pt x="5500" y="5131"/>
                  </a:lnTo>
                  <a:lnTo>
                    <a:pt x="5500" y="4528"/>
                  </a:lnTo>
                  <a:lnTo>
                    <a:pt x="4997" y="3421"/>
                  </a:lnTo>
                  <a:lnTo>
                    <a:pt x="4829" y="3220"/>
                  </a:lnTo>
                  <a:lnTo>
                    <a:pt x="4762" y="3086"/>
                  </a:lnTo>
                  <a:lnTo>
                    <a:pt x="4829" y="2717"/>
                  </a:lnTo>
                  <a:lnTo>
                    <a:pt x="5198" y="2013"/>
                  </a:lnTo>
                  <a:lnTo>
                    <a:pt x="5936" y="1040"/>
                  </a:lnTo>
                  <a:lnTo>
                    <a:pt x="6405" y="269"/>
                  </a:lnTo>
                  <a:lnTo>
                    <a:pt x="6372" y="101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FFD5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2503981" y="2498304"/>
              <a:ext cx="100838" cy="77433"/>
            </a:xfrm>
            <a:custGeom>
              <a:rect b="b" l="l" r="r" t="t"/>
              <a:pathLst>
                <a:path extrusionOk="0" h="2885" w="3757">
                  <a:moveTo>
                    <a:pt x="973" y="1"/>
                  </a:moveTo>
                  <a:lnTo>
                    <a:pt x="235" y="34"/>
                  </a:lnTo>
                  <a:lnTo>
                    <a:pt x="34" y="236"/>
                  </a:lnTo>
                  <a:lnTo>
                    <a:pt x="1" y="437"/>
                  </a:lnTo>
                  <a:lnTo>
                    <a:pt x="1" y="806"/>
                  </a:lnTo>
                  <a:lnTo>
                    <a:pt x="68" y="1946"/>
                  </a:lnTo>
                  <a:lnTo>
                    <a:pt x="235" y="2549"/>
                  </a:lnTo>
                  <a:lnTo>
                    <a:pt x="336" y="2650"/>
                  </a:lnTo>
                  <a:lnTo>
                    <a:pt x="873" y="2784"/>
                  </a:lnTo>
                  <a:lnTo>
                    <a:pt x="1946" y="2885"/>
                  </a:lnTo>
                  <a:lnTo>
                    <a:pt x="3253" y="2751"/>
                  </a:lnTo>
                  <a:lnTo>
                    <a:pt x="3622" y="2616"/>
                  </a:lnTo>
                  <a:lnTo>
                    <a:pt x="3756" y="2382"/>
                  </a:lnTo>
                  <a:lnTo>
                    <a:pt x="3723" y="1208"/>
                  </a:lnTo>
                  <a:lnTo>
                    <a:pt x="3689" y="604"/>
                  </a:lnTo>
                  <a:lnTo>
                    <a:pt x="3689" y="370"/>
                  </a:lnTo>
                  <a:lnTo>
                    <a:pt x="3522" y="101"/>
                  </a:lnTo>
                  <a:lnTo>
                    <a:pt x="29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983247" y="1864307"/>
              <a:ext cx="624647" cy="657070"/>
            </a:xfrm>
            <a:custGeom>
              <a:rect b="b" l="l" r="r" t="t"/>
              <a:pathLst>
                <a:path extrusionOk="0" h="24481" w="23273">
                  <a:moveTo>
                    <a:pt x="7814" y="1"/>
                  </a:moveTo>
                  <a:lnTo>
                    <a:pt x="4058" y="102"/>
                  </a:lnTo>
                  <a:lnTo>
                    <a:pt x="3689" y="135"/>
                  </a:lnTo>
                  <a:lnTo>
                    <a:pt x="3019" y="370"/>
                  </a:lnTo>
                  <a:lnTo>
                    <a:pt x="2080" y="1040"/>
                  </a:lnTo>
                  <a:lnTo>
                    <a:pt x="1040" y="2482"/>
                  </a:lnTo>
                  <a:lnTo>
                    <a:pt x="302" y="4193"/>
                  </a:lnTo>
                  <a:lnTo>
                    <a:pt x="1" y="6003"/>
                  </a:lnTo>
                  <a:lnTo>
                    <a:pt x="135" y="7278"/>
                  </a:lnTo>
                  <a:lnTo>
                    <a:pt x="403" y="8015"/>
                  </a:lnTo>
                  <a:lnTo>
                    <a:pt x="805" y="8653"/>
                  </a:lnTo>
                  <a:lnTo>
                    <a:pt x="1409" y="9122"/>
                  </a:lnTo>
                  <a:lnTo>
                    <a:pt x="2214" y="9424"/>
                  </a:lnTo>
                  <a:lnTo>
                    <a:pt x="3220" y="9524"/>
                  </a:lnTo>
                  <a:lnTo>
                    <a:pt x="3790" y="9491"/>
                  </a:lnTo>
                  <a:lnTo>
                    <a:pt x="6204" y="9156"/>
                  </a:lnTo>
                  <a:lnTo>
                    <a:pt x="10731" y="8317"/>
                  </a:lnTo>
                  <a:lnTo>
                    <a:pt x="14386" y="7613"/>
                  </a:lnTo>
                  <a:lnTo>
                    <a:pt x="16097" y="7479"/>
                  </a:lnTo>
                  <a:lnTo>
                    <a:pt x="16734" y="7680"/>
                  </a:lnTo>
                  <a:lnTo>
                    <a:pt x="16801" y="7881"/>
                  </a:lnTo>
                  <a:lnTo>
                    <a:pt x="17103" y="10597"/>
                  </a:lnTo>
                  <a:lnTo>
                    <a:pt x="18176" y="19651"/>
                  </a:lnTo>
                  <a:lnTo>
                    <a:pt x="18779" y="23105"/>
                  </a:lnTo>
                  <a:lnTo>
                    <a:pt x="19148" y="24380"/>
                  </a:lnTo>
                  <a:lnTo>
                    <a:pt x="19316" y="24480"/>
                  </a:lnTo>
                  <a:lnTo>
                    <a:pt x="20255" y="24413"/>
                  </a:lnTo>
                  <a:lnTo>
                    <a:pt x="22233" y="24246"/>
                  </a:lnTo>
                  <a:lnTo>
                    <a:pt x="22937" y="24011"/>
                  </a:lnTo>
                  <a:lnTo>
                    <a:pt x="23206" y="23776"/>
                  </a:lnTo>
                  <a:lnTo>
                    <a:pt x="23206" y="23642"/>
                  </a:lnTo>
                  <a:lnTo>
                    <a:pt x="23273" y="20456"/>
                  </a:lnTo>
                  <a:lnTo>
                    <a:pt x="23038" y="10128"/>
                  </a:lnTo>
                  <a:lnTo>
                    <a:pt x="22736" y="6205"/>
                  </a:lnTo>
                  <a:lnTo>
                    <a:pt x="22267" y="2985"/>
                  </a:lnTo>
                  <a:lnTo>
                    <a:pt x="21797" y="1376"/>
                  </a:lnTo>
                  <a:lnTo>
                    <a:pt x="21395" y="739"/>
                  </a:lnTo>
                  <a:lnTo>
                    <a:pt x="21160" y="605"/>
                  </a:lnTo>
                  <a:lnTo>
                    <a:pt x="20724" y="470"/>
                  </a:lnTo>
                  <a:lnTo>
                    <a:pt x="19215" y="269"/>
                  </a:lnTo>
                  <a:lnTo>
                    <a:pt x="15929" y="68"/>
                  </a:lnTo>
                  <a:lnTo>
                    <a:pt x="78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457200" y="1565211"/>
              <a:ext cx="1017075" cy="382524"/>
            </a:xfrm>
            <a:custGeom>
              <a:rect b="b" l="l" r="r" t="t"/>
              <a:pathLst>
                <a:path extrusionOk="0" h="14252" w="37894">
                  <a:moveTo>
                    <a:pt x="19819" y="0"/>
                  </a:moveTo>
                  <a:lnTo>
                    <a:pt x="18108" y="302"/>
                  </a:lnTo>
                  <a:lnTo>
                    <a:pt x="16465" y="838"/>
                  </a:lnTo>
                  <a:lnTo>
                    <a:pt x="14990" y="1610"/>
                  </a:lnTo>
                  <a:lnTo>
                    <a:pt x="13615" y="2582"/>
                  </a:lnTo>
                  <a:lnTo>
                    <a:pt x="12441" y="3756"/>
                  </a:lnTo>
                  <a:lnTo>
                    <a:pt x="11435" y="5131"/>
                  </a:lnTo>
                  <a:lnTo>
                    <a:pt x="10631" y="6606"/>
                  </a:lnTo>
                  <a:lnTo>
                    <a:pt x="10362" y="7411"/>
                  </a:lnTo>
                  <a:lnTo>
                    <a:pt x="9692" y="7176"/>
                  </a:lnTo>
                  <a:lnTo>
                    <a:pt x="8250" y="6874"/>
                  </a:lnTo>
                  <a:lnTo>
                    <a:pt x="7512" y="6841"/>
                  </a:lnTo>
                  <a:lnTo>
                    <a:pt x="6741" y="6874"/>
                  </a:lnTo>
                  <a:lnTo>
                    <a:pt x="5299" y="7176"/>
                  </a:lnTo>
                  <a:lnTo>
                    <a:pt x="3957" y="7746"/>
                  </a:lnTo>
                  <a:lnTo>
                    <a:pt x="2750" y="8518"/>
                  </a:lnTo>
                  <a:lnTo>
                    <a:pt x="1744" y="9524"/>
                  </a:lnTo>
                  <a:lnTo>
                    <a:pt x="939" y="10731"/>
                  </a:lnTo>
                  <a:lnTo>
                    <a:pt x="369" y="12039"/>
                  </a:lnTo>
                  <a:lnTo>
                    <a:pt x="34" y="13480"/>
                  </a:lnTo>
                  <a:lnTo>
                    <a:pt x="0" y="14252"/>
                  </a:lnTo>
                  <a:lnTo>
                    <a:pt x="37893" y="14252"/>
                  </a:lnTo>
                  <a:lnTo>
                    <a:pt x="37658" y="13413"/>
                  </a:lnTo>
                  <a:lnTo>
                    <a:pt x="36753" y="11971"/>
                  </a:lnTo>
                  <a:lnTo>
                    <a:pt x="35445" y="10898"/>
                  </a:lnTo>
                  <a:lnTo>
                    <a:pt x="33836" y="10295"/>
                  </a:lnTo>
                  <a:lnTo>
                    <a:pt x="32930" y="10228"/>
                  </a:lnTo>
                  <a:lnTo>
                    <a:pt x="32293" y="10261"/>
                  </a:lnTo>
                  <a:lnTo>
                    <a:pt x="31689" y="10395"/>
                  </a:lnTo>
                  <a:lnTo>
                    <a:pt x="31589" y="9322"/>
                  </a:lnTo>
                  <a:lnTo>
                    <a:pt x="31086" y="7277"/>
                  </a:lnTo>
                  <a:lnTo>
                    <a:pt x="30214" y="5399"/>
                  </a:lnTo>
                  <a:lnTo>
                    <a:pt x="29007" y="3756"/>
                  </a:lnTo>
                  <a:lnTo>
                    <a:pt x="27531" y="2347"/>
                  </a:lnTo>
                  <a:lnTo>
                    <a:pt x="25821" y="1207"/>
                  </a:lnTo>
                  <a:lnTo>
                    <a:pt x="23910" y="436"/>
                  </a:lnTo>
                  <a:lnTo>
                    <a:pt x="21831" y="34"/>
                  </a:lnTo>
                  <a:lnTo>
                    <a:pt x="20724" y="0"/>
                  </a:lnTo>
                  <a:close/>
                </a:path>
              </a:pathLst>
            </a:custGeom>
            <a:solidFill>
              <a:srgbClr val="CFF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1061140" y="2433739"/>
              <a:ext cx="873964" cy="329434"/>
            </a:xfrm>
            <a:custGeom>
              <a:rect b="b" l="l" r="r" t="t"/>
              <a:pathLst>
                <a:path extrusionOk="0" h="12274" w="32562">
                  <a:moveTo>
                    <a:pt x="17807" y="1"/>
                  </a:moveTo>
                  <a:lnTo>
                    <a:pt x="17035" y="34"/>
                  </a:lnTo>
                  <a:lnTo>
                    <a:pt x="15560" y="269"/>
                  </a:lnTo>
                  <a:lnTo>
                    <a:pt x="14151" y="739"/>
                  </a:lnTo>
                  <a:lnTo>
                    <a:pt x="12844" y="1409"/>
                  </a:lnTo>
                  <a:lnTo>
                    <a:pt x="11703" y="2248"/>
                  </a:lnTo>
                  <a:lnTo>
                    <a:pt x="10664" y="3254"/>
                  </a:lnTo>
                  <a:lnTo>
                    <a:pt x="9792" y="4427"/>
                  </a:lnTo>
                  <a:lnTo>
                    <a:pt x="9121" y="5701"/>
                  </a:lnTo>
                  <a:lnTo>
                    <a:pt x="8887" y="6372"/>
                  </a:lnTo>
                  <a:lnTo>
                    <a:pt x="8317" y="6171"/>
                  </a:lnTo>
                  <a:lnTo>
                    <a:pt x="7076" y="5936"/>
                  </a:lnTo>
                  <a:lnTo>
                    <a:pt x="6439" y="5903"/>
                  </a:lnTo>
                  <a:lnTo>
                    <a:pt x="5768" y="5936"/>
                  </a:lnTo>
                  <a:lnTo>
                    <a:pt x="4527" y="6171"/>
                  </a:lnTo>
                  <a:lnTo>
                    <a:pt x="3387" y="6674"/>
                  </a:lnTo>
                  <a:lnTo>
                    <a:pt x="2348" y="7345"/>
                  </a:lnTo>
                  <a:lnTo>
                    <a:pt x="1476" y="8216"/>
                  </a:lnTo>
                  <a:lnTo>
                    <a:pt x="772" y="9222"/>
                  </a:lnTo>
                  <a:lnTo>
                    <a:pt x="302" y="10363"/>
                  </a:lnTo>
                  <a:lnTo>
                    <a:pt x="34" y="11603"/>
                  </a:lnTo>
                  <a:lnTo>
                    <a:pt x="0" y="12274"/>
                  </a:lnTo>
                  <a:lnTo>
                    <a:pt x="32561" y="12274"/>
                  </a:lnTo>
                  <a:lnTo>
                    <a:pt x="32360" y="11536"/>
                  </a:lnTo>
                  <a:lnTo>
                    <a:pt x="31589" y="10296"/>
                  </a:lnTo>
                  <a:lnTo>
                    <a:pt x="30449" y="9390"/>
                  </a:lnTo>
                  <a:lnTo>
                    <a:pt x="29040" y="8854"/>
                  </a:lnTo>
                  <a:lnTo>
                    <a:pt x="28269" y="8820"/>
                  </a:lnTo>
                  <a:lnTo>
                    <a:pt x="27732" y="8854"/>
                  </a:lnTo>
                  <a:lnTo>
                    <a:pt x="27229" y="8954"/>
                  </a:lnTo>
                  <a:lnTo>
                    <a:pt x="27129" y="8015"/>
                  </a:lnTo>
                  <a:lnTo>
                    <a:pt x="26693" y="6272"/>
                  </a:lnTo>
                  <a:lnTo>
                    <a:pt x="25955" y="4662"/>
                  </a:lnTo>
                  <a:lnTo>
                    <a:pt x="24916" y="3220"/>
                  </a:lnTo>
                  <a:lnTo>
                    <a:pt x="23641" y="2013"/>
                  </a:lnTo>
                  <a:lnTo>
                    <a:pt x="22166" y="1074"/>
                  </a:lnTo>
                  <a:lnTo>
                    <a:pt x="20523" y="403"/>
                  </a:lnTo>
                  <a:lnTo>
                    <a:pt x="18745" y="34"/>
                  </a:lnTo>
                  <a:lnTo>
                    <a:pt x="17807" y="1"/>
                  </a:lnTo>
                  <a:close/>
                </a:path>
              </a:pathLst>
            </a:custGeom>
            <a:solidFill>
              <a:srgbClr val="CFF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2650638" y="729964"/>
              <a:ext cx="1017048" cy="382524"/>
            </a:xfrm>
            <a:custGeom>
              <a:rect b="b" l="l" r="r" t="t"/>
              <a:pathLst>
                <a:path extrusionOk="0" h="14252" w="37893">
                  <a:moveTo>
                    <a:pt x="19852" y="0"/>
                  </a:moveTo>
                  <a:lnTo>
                    <a:pt x="18108" y="302"/>
                  </a:lnTo>
                  <a:lnTo>
                    <a:pt x="16499" y="838"/>
                  </a:lnTo>
                  <a:lnTo>
                    <a:pt x="14990" y="1610"/>
                  </a:lnTo>
                  <a:lnTo>
                    <a:pt x="13615" y="2582"/>
                  </a:lnTo>
                  <a:lnTo>
                    <a:pt x="12441" y="3756"/>
                  </a:lnTo>
                  <a:lnTo>
                    <a:pt x="11435" y="5131"/>
                  </a:lnTo>
                  <a:lnTo>
                    <a:pt x="10664" y="6606"/>
                  </a:lnTo>
                  <a:lnTo>
                    <a:pt x="10362" y="7411"/>
                  </a:lnTo>
                  <a:lnTo>
                    <a:pt x="9691" y="7143"/>
                  </a:lnTo>
                  <a:lnTo>
                    <a:pt x="8249" y="6874"/>
                  </a:lnTo>
                  <a:lnTo>
                    <a:pt x="7512" y="6841"/>
                  </a:lnTo>
                  <a:lnTo>
                    <a:pt x="6740" y="6874"/>
                  </a:lnTo>
                  <a:lnTo>
                    <a:pt x="5299" y="7176"/>
                  </a:lnTo>
                  <a:lnTo>
                    <a:pt x="3957" y="7746"/>
                  </a:lnTo>
                  <a:lnTo>
                    <a:pt x="2750" y="8518"/>
                  </a:lnTo>
                  <a:lnTo>
                    <a:pt x="1744" y="9524"/>
                  </a:lnTo>
                  <a:lnTo>
                    <a:pt x="939" y="10731"/>
                  </a:lnTo>
                  <a:lnTo>
                    <a:pt x="369" y="12039"/>
                  </a:lnTo>
                  <a:lnTo>
                    <a:pt x="34" y="13481"/>
                  </a:lnTo>
                  <a:lnTo>
                    <a:pt x="0" y="14252"/>
                  </a:lnTo>
                  <a:lnTo>
                    <a:pt x="37893" y="14252"/>
                  </a:lnTo>
                  <a:lnTo>
                    <a:pt x="37658" y="13413"/>
                  </a:lnTo>
                  <a:lnTo>
                    <a:pt x="36753" y="11972"/>
                  </a:lnTo>
                  <a:lnTo>
                    <a:pt x="35445" y="10898"/>
                  </a:lnTo>
                  <a:lnTo>
                    <a:pt x="33835" y="10295"/>
                  </a:lnTo>
                  <a:lnTo>
                    <a:pt x="32930" y="10228"/>
                  </a:lnTo>
                  <a:lnTo>
                    <a:pt x="32293" y="10261"/>
                  </a:lnTo>
                  <a:lnTo>
                    <a:pt x="31689" y="10395"/>
                  </a:lnTo>
                  <a:lnTo>
                    <a:pt x="31622" y="9322"/>
                  </a:lnTo>
                  <a:lnTo>
                    <a:pt x="31086" y="7277"/>
                  </a:lnTo>
                  <a:lnTo>
                    <a:pt x="30214" y="5399"/>
                  </a:lnTo>
                  <a:lnTo>
                    <a:pt x="29040" y="3756"/>
                  </a:lnTo>
                  <a:lnTo>
                    <a:pt x="27565" y="2347"/>
                  </a:lnTo>
                  <a:lnTo>
                    <a:pt x="25821" y="1207"/>
                  </a:lnTo>
                  <a:lnTo>
                    <a:pt x="23910" y="436"/>
                  </a:lnTo>
                  <a:lnTo>
                    <a:pt x="21830" y="34"/>
                  </a:lnTo>
                  <a:lnTo>
                    <a:pt x="20724" y="0"/>
                  </a:lnTo>
                  <a:close/>
                </a:path>
              </a:pathLst>
            </a:custGeom>
            <a:solidFill>
              <a:srgbClr val="CFF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" name="Google Shape;72;p13"/>
            <p:cNvGrpSpPr/>
            <p:nvPr/>
          </p:nvGrpSpPr>
          <p:grpSpPr>
            <a:xfrm>
              <a:off x="2284318" y="2537531"/>
              <a:ext cx="1437389" cy="1437408"/>
              <a:chOff x="2284318" y="2537531"/>
              <a:chExt cx="1437389" cy="1437408"/>
            </a:xfrm>
          </p:grpSpPr>
          <p:sp>
            <p:nvSpPr>
              <p:cNvPr id="73" name="Google Shape;73;p13"/>
              <p:cNvSpPr/>
              <p:nvPr/>
            </p:nvSpPr>
            <p:spPr>
              <a:xfrm>
                <a:off x="2866651" y="2537531"/>
                <a:ext cx="272721" cy="177359"/>
              </a:xfrm>
              <a:custGeom>
                <a:rect b="b" l="l" r="r" t="t"/>
                <a:pathLst>
                  <a:path extrusionOk="0" h="6608" w="10161">
                    <a:moveTo>
                      <a:pt x="2113" y="1"/>
                    </a:moveTo>
                    <a:lnTo>
                      <a:pt x="1744" y="35"/>
                    </a:lnTo>
                    <a:lnTo>
                      <a:pt x="1207" y="470"/>
                    </a:lnTo>
                    <a:lnTo>
                      <a:pt x="1107" y="839"/>
                    </a:lnTo>
                    <a:lnTo>
                      <a:pt x="0" y="6607"/>
                    </a:lnTo>
                    <a:lnTo>
                      <a:pt x="10161" y="6607"/>
                    </a:lnTo>
                    <a:lnTo>
                      <a:pt x="9054" y="839"/>
                    </a:lnTo>
                    <a:lnTo>
                      <a:pt x="8920" y="470"/>
                    </a:lnTo>
                    <a:lnTo>
                      <a:pt x="8384" y="35"/>
                    </a:lnTo>
                    <a:lnTo>
                      <a:pt x="80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2431028" y="2684241"/>
                <a:ext cx="285336" cy="285336"/>
              </a:xfrm>
              <a:custGeom>
                <a:rect b="b" l="l" r="r" t="t"/>
                <a:pathLst>
                  <a:path extrusionOk="0" h="10631" w="10631">
                    <a:moveTo>
                      <a:pt x="5433" y="1"/>
                    </a:moveTo>
                    <a:lnTo>
                      <a:pt x="4762" y="68"/>
                    </a:lnTo>
                    <a:lnTo>
                      <a:pt x="4460" y="269"/>
                    </a:lnTo>
                    <a:lnTo>
                      <a:pt x="2515" y="2248"/>
                    </a:lnTo>
                    <a:lnTo>
                      <a:pt x="2247" y="2516"/>
                    </a:lnTo>
                    <a:lnTo>
                      <a:pt x="268" y="4461"/>
                    </a:lnTo>
                    <a:lnTo>
                      <a:pt x="67" y="4763"/>
                    </a:lnTo>
                    <a:lnTo>
                      <a:pt x="0" y="5433"/>
                    </a:lnTo>
                    <a:lnTo>
                      <a:pt x="168" y="5769"/>
                    </a:lnTo>
                    <a:lnTo>
                      <a:pt x="3454" y="10631"/>
                    </a:lnTo>
                    <a:lnTo>
                      <a:pt x="6908" y="7177"/>
                    </a:lnTo>
                    <a:lnTo>
                      <a:pt x="7176" y="6909"/>
                    </a:lnTo>
                    <a:lnTo>
                      <a:pt x="10630" y="3455"/>
                    </a:lnTo>
                    <a:lnTo>
                      <a:pt x="5768" y="169"/>
                    </a:lnTo>
                    <a:lnTo>
                      <a:pt x="543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2284318" y="3119887"/>
                <a:ext cx="177332" cy="272721"/>
              </a:xfrm>
              <a:custGeom>
                <a:rect b="b" l="l" r="r" t="t"/>
                <a:pathLst>
                  <a:path extrusionOk="0" h="10161" w="6607">
                    <a:moveTo>
                      <a:pt x="6606" y="0"/>
                    </a:moveTo>
                    <a:lnTo>
                      <a:pt x="839" y="1107"/>
                    </a:lnTo>
                    <a:lnTo>
                      <a:pt x="470" y="1207"/>
                    </a:lnTo>
                    <a:lnTo>
                      <a:pt x="34" y="1744"/>
                    </a:lnTo>
                    <a:lnTo>
                      <a:pt x="0" y="2113"/>
                    </a:lnTo>
                    <a:lnTo>
                      <a:pt x="0" y="4896"/>
                    </a:lnTo>
                    <a:lnTo>
                      <a:pt x="0" y="5265"/>
                    </a:lnTo>
                    <a:lnTo>
                      <a:pt x="0" y="8015"/>
                    </a:lnTo>
                    <a:lnTo>
                      <a:pt x="34" y="8383"/>
                    </a:lnTo>
                    <a:lnTo>
                      <a:pt x="470" y="8920"/>
                    </a:lnTo>
                    <a:lnTo>
                      <a:pt x="839" y="9054"/>
                    </a:lnTo>
                    <a:lnTo>
                      <a:pt x="6606" y="10161"/>
                    </a:lnTo>
                    <a:lnTo>
                      <a:pt x="6606" y="5265"/>
                    </a:lnTo>
                    <a:lnTo>
                      <a:pt x="6606" y="4896"/>
                    </a:lnTo>
                    <a:lnTo>
                      <a:pt x="66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2431028" y="3542006"/>
                <a:ext cx="285336" cy="286222"/>
              </a:xfrm>
              <a:custGeom>
                <a:rect b="b" l="l" r="r" t="t"/>
                <a:pathLst>
                  <a:path extrusionOk="0" h="10664" w="10631">
                    <a:moveTo>
                      <a:pt x="3454" y="0"/>
                    </a:moveTo>
                    <a:lnTo>
                      <a:pt x="168" y="4863"/>
                    </a:lnTo>
                    <a:lnTo>
                      <a:pt x="0" y="5198"/>
                    </a:lnTo>
                    <a:lnTo>
                      <a:pt x="67" y="5902"/>
                    </a:lnTo>
                    <a:lnTo>
                      <a:pt x="268" y="6204"/>
                    </a:lnTo>
                    <a:lnTo>
                      <a:pt x="2247" y="8149"/>
                    </a:lnTo>
                    <a:lnTo>
                      <a:pt x="2515" y="8417"/>
                    </a:lnTo>
                    <a:lnTo>
                      <a:pt x="4460" y="10362"/>
                    </a:lnTo>
                    <a:lnTo>
                      <a:pt x="4762" y="10597"/>
                    </a:lnTo>
                    <a:lnTo>
                      <a:pt x="5433" y="10664"/>
                    </a:lnTo>
                    <a:lnTo>
                      <a:pt x="5768" y="10496"/>
                    </a:lnTo>
                    <a:lnTo>
                      <a:pt x="10630" y="7176"/>
                    </a:lnTo>
                    <a:lnTo>
                      <a:pt x="7176" y="3722"/>
                    </a:lnTo>
                    <a:lnTo>
                      <a:pt x="6908" y="3454"/>
                    </a:lnTo>
                    <a:lnTo>
                      <a:pt x="34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2866651" y="3796721"/>
                <a:ext cx="272721" cy="178218"/>
              </a:xfrm>
              <a:custGeom>
                <a:rect b="b" l="l" r="r" t="t"/>
                <a:pathLst>
                  <a:path extrusionOk="0" h="6640" w="10161">
                    <a:moveTo>
                      <a:pt x="0" y="0"/>
                    </a:moveTo>
                    <a:lnTo>
                      <a:pt x="1107" y="5801"/>
                    </a:lnTo>
                    <a:lnTo>
                      <a:pt x="1207" y="6137"/>
                    </a:lnTo>
                    <a:lnTo>
                      <a:pt x="1744" y="6573"/>
                    </a:lnTo>
                    <a:lnTo>
                      <a:pt x="2113" y="6640"/>
                    </a:lnTo>
                    <a:lnTo>
                      <a:pt x="8015" y="6640"/>
                    </a:lnTo>
                    <a:lnTo>
                      <a:pt x="8384" y="6573"/>
                    </a:lnTo>
                    <a:lnTo>
                      <a:pt x="8920" y="6137"/>
                    </a:lnTo>
                    <a:lnTo>
                      <a:pt x="9054" y="5801"/>
                    </a:lnTo>
                    <a:lnTo>
                      <a:pt x="101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3288772" y="3542006"/>
                <a:ext cx="286249" cy="286222"/>
              </a:xfrm>
              <a:custGeom>
                <a:rect b="b" l="l" r="r" t="t"/>
                <a:pathLst>
                  <a:path extrusionOk="0" h="10664" w="10665">
                    <a:moveTo>
                      <a:pt x="7177" y="0"/>
                    </a:moveTo>
                    <a:lnTo>
                      <a:pt x="3723" y="3454"/>
                    </a:lnTo>
                    <a:lnTo>
                      <a:pt x="3454" y="3722"/>
                    </a:lnTo>
                    <a:lnTo>
                      <a:pt x="0" y="7176"/>
                    </a:lnTo>
                    <a:lnTo>
                      <a:pt x="4863" y="10496"/>
                    </a:lnTo>
                    <a:lnTo>
                      <a:pt x="5198" y="10664"/>
                    </a:lnTo>
                    <a:lnTo>
                      <a:pt x="5902" y="10597"/>
                    </a:lnTo>
                    <a:lnTo>
                      <a:pt x="6171" y="10362"/>
                    </a:lnTo>
                    <a:lnTo>
                      <a:pt x="8149" y="8417"/>
                    </a:lnTo>
                    <a:lnTo>
                      <a:pt x="8417" y="8149"/>
                    </a:lnTo>
                    <a:lnTo>
                      <a:pt x="10362" y="6204"/>
                    </a:lnTo>
                    <a:lnTo>
                      <a:pt x="10597" y="5902"/>
                    </a:lnTo>
                    <a:lnTo>
                      <a:pt x="10664" y="5198"/>
                    </a:lnTo>
                    <a:lnTo>
                      <a:pt x="10496" y="4863"/>
                    </a:lnTo>
                    <a:lnTo>
                      <a:pt x="71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3543489" y="3119887"/>
                <a:ext cx="178218" cy="272721"/>
              </a:xfrm>
              <a:custGeom>
                <a:rect b="b" l="l" r="r" t="t"/>
                <a:pathLst>
                  <a:path extrusionOk="0" h="10161" w="6640">
                    <a:moveTo>
                      <a:pt x="0" y="0"/>
                    </a:moveTo>
                    <a:lnTo>
                      <a:pt x="0" y="4896"/>
                    </a:lnTo>
                    <a:lnTo>
                      <a:pt x="0" y="5265"/>
                    </a:lnTo>
                    <a:lnTo>
                      <a:pt x="0" y="10161"/>
                    </a:lnTo>
                    <a:lnTo>
                      <a:pt x="5802" y="9054"/>
                    </a:lnTo>
                    <a:lnTo>
                      <a:pt x="6137" y="8920"/>
                    </a:lnTo>
                    <a:lnTo>
                      <a:pt x="6573" y="8383"/>
                    </a:lnTo>
                    <a:lnTo>
                      <a:pt x="6640" y="8015"/>
                    </a:lnTo>
                    <a:lnTo>
                      <a:pt x="6640" y="5265"/>
                    </a:lnTo>
                    <a:lnTo>
                      <a:pt x="6640" y="4896"/>
                    </a:lnTo>
                    <a:lnTo>
                      <a:pt x="6640" y="2113"/>
                    </a:lnTo>
                    <a:lnTo>
                      <a:pt x="6573" y="1744"/>
                    </a:lnTo>
                    <a:lnTo>
                      <a:pt x="6137" y="1207"/>
                    </a:lnTo>
                    <a:lnTo>
                      <a:pt x="5802" y="11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13"/>
              <p:cNvSpPr/>
              <p:nvPr/>
            </p:nvSpPr>
            <p:spPr>
              <a:xfrm>
                <a:off x="3288772" y="2684241"/>
                <a:ext cx="286249" cy="285336"/>
              </a:xfrm>
              <a:custGeom>
                <a:rect b="b" l="l" r="r" t="t"/>
                <a:pathLst>
                  <a:path extrusionOk="0" h="10631" w="10665">
                    <a:moveTo>
                      <a:pt x="5198" y="1"/>
                    </a:moveTo>
                    <a:lnTo>
                      <a:pt x="4863" y="169"/>
                    </a:lnTo>
                    <a:lnTo>
                      <a:pt x="0" y="3455"/>
                    </a:lnTo>
                    <a:lnTo>
                      <a:pt x="3454" y="6909"/>
                    </a:lnTo>
                    <a:lnTo>
                      <a:pt x="3723" y="7177"/>
                    </a:lnTo>
                    <a:lnTo>
                      <a:pt x="7177" y="10631"/>
                    </a:lnTo>
                    <a:lnTo>
                      <a:pt x="10496" y="5769"/>
                    </a:lnTo>
                    <a:lnTo>
                      <a:pt x="10664" y="5433"/>
                    </a:lnTo>
                    <a:lnTo>
                      <a:pt x="10597" y="4763"/>
                    </a:lnTo>
                    <a:lnTo>
                      <a:pt x="10362" y="4461"/>
                    </a:lnTo>
                    <a:lnTo>
                      <a:pt x="8417" y="2516"/>
                    </a:lnTo>
                    <a:lnTo>
                      <a:pt x="8149" y="2248"/>
                    </a:lnTo>
                    <a:lnTo>
                      <a:pt x="6171" y="269"/>
                    </a:lnTo>
                    <a:lnTo>
                      <a:pt x="5902" y="68"/>
                    </a:lnTo>
                    <a:lnTo>
                      <a:pt x="519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2392324" y="2645537"/>
                <a:ext cx="1221354" cy="1221381"/>
              </a:xfrm>
              <a:custGeom>
                <a:rect b="b" l="l" r="r" t="t"/>
                <a:pathLst>
                  <a:path extrusionOk="0" h="45506" w="45505">
                    <a:moveTo>
                      <a:pt x="22736" y="10296"/>
                    </a:moveTo>
                    <a:lnTo>
                      <a:pt x="24010" y="10329"/>
                    </a:lnTo>
                    <a:lnTo>
                      <a:pt x="26458" y="10832"/>
                    </a:lnTo>
                    <a:lnTo>
                      <a:pt x="28671" y="11771"/>
                    </a:lnTo>
                    <a:lnTo>
                      <a:pt x="30683" y="13113"/>
                    </a:lnTo>
                    <a:lnTo>
                      <a:pt x="32360" y="14823"/>
                    </a:lnTo>
                    <a:lnTo>
                      <a:pt x="33701" y="16801"/>
                    </a:lnTo>
                    <a:lnTo>
                      <a:pt x="34640" y="19048"/>
                    </a:lnTo>
                    <a:lnTo>
                      <a:pt x="35143" y="21462"/>
                    </a:lnTo>
                    <a:lnTo>
                      <a:pt x="35210" y="22737"/>
                    </a:lnTo>
                    <a:lnTo>
                      <a:pt x="35143" y="24011"/>
                    </a:lnTo>
                    <a:lnTo>
                      <a:pt x="34640" y="26459"/>
                    </a:lnTo>
                    <a:lnTo>
                      <a:pt x="33701" y="28672"/>
                    </a:lnTo>
                    <a:lnTo>
                      <a:pt x="32360" y="30684"/>
                    </a:lnTo>
                    <a:lnTo>
                      <a:pt x="30683" y="32361"/>
                    </a:lnTo>
                    <a:lnTo>
                      <a:pt x="28671" y="33702"/>
                    </a:lnTo>
                    <a:lnTo>
                      <a:pt x="26458" y="34641"/>
                    </a:lnTo>
                    <a:lnTo>
                      <a:pt x="24010" y="35144"/>
                    </a:lnTo>
                    <a:lnTo>
                      <a:pt x="22736" y="35211"/>
                    </a:lnTo>
                    <a:lnTo>
                      <a:pt x="21462" y="35144"/>
                    </a:lnTo>
                    <a:lnTo>
                      <a:pt x="19047" y="34641"/>
                    </a:lnTo>
                    <a:lnTo>
                      <a:pt x="16800" y="33702"/>
                    </a:lnTo>
                    <a:lnTo>
                      <a:pt x="14822" y="32361"/>
                    </a:lnTo>
                    <a:lnTo>
                      <a:pt x="13112" y="30684"/>
                    </a:lnTo>
                    <a:lnTo>
                      <a:pt x="11770" y="28672"/>
                    </a:lnTo>
                    <a:lnTo>
                      <a:pt x="10831" y="26459"/>
                    </a:lnTo>
                    <a:lnTo>
                      <a:pt x="10328" y="24011"/>
                    </a:lnTo>
                    <a:lnTo>
                      <a:pt x="10295" y="22737"/>
                    </a:lnTo>
                    <a:lnTo>
                      <a:pt x="10328" y="21462"/>
                    </a:lnTo>
                    <a:lnTo>
                      <a:pt x="10831" y="19048"/>
                    </a:lnTo>
                    <a:lnTo>
                      <a:pt x="11770" y="16801"/>
                    </a:lnTo>
                    <a:lnTo>
                      <a:pt x="13112" y="14823"/>
                    </a:lnTo>
                    <a:lnTo>
                      <a:pt x="14822" y="13113"/>
                    </a:lnTo>
                    <a:lnTo>
                      <a:pt x="16800" y="11771"/>
                    </a:lnTo>
                    <a:lnTo>
                      <a:pt x="19047" y="10832"/>
                    </a:lnTo>
                    <a:lnTo>
                      <a:pt x="21462" y="10329"/>
                    </a:lnTo>
                    <a:lnTo>
                      <a:pt x="22736" y="10296"/>
                    </a:lnTo>
                    <a:close/>
                    <a:moveTo>
                      <a:pt x="21562" y="1"/>
                    </a:moveTo>
                    <a:lnTo>
                      <a:pt x="19282" y="236"/>
                    </a:lnTo>
                    <a:lnTo>
                      <a:pt x="17069" y="705"/>
                    </a:lnTo>
                    <a:lnTo>
                      <a:pt x="14923" y="1376"/>
                    </a:lnTo>
                    <a:lnTo>
                      <a:pt x="12877" y="2248"/>
                    </a:lnTo>
                    <a:lnTo>
                      <a:pt x="10932" y="3287"/>
                    </a:lnTo>
                    <a:lnTo>
                      <a:pt x="9121" y="4494"/>
                    </a:lnTo>
                    <a:lnTo>
                      <a:pt x="7445" y="5903"/>
                    </a:lnTo>
                    <a:lnTo>
                      <a:pt x="5902" y="7445"/>
                    </a:lnTo>
                    <a:lnTo>
                      <a:pt x="4494" y="9122"/>
                    </a:lnTo>
                    <a:lnTo>
                      <a:pt x="3286" y="10933"/>
                    </a:lnTo>
                    <a:lnTo>
                      <a:pt x="2213" y="12878"/>
                    </a:lnTo>
                    <a:lnTo>
                      <a:pt x="1375" y="14923"/>
                    </a:lnTo>
                    <a:lnTo>
                      <a:pt x="704" y="17069"/>
                    </a:lnTo>
                    <a:lnTo>
                      <a:pt x="235" y="19283"/>
                    </a:lnTo>
                    <a:lnTo>
                      <a:pt x="0" y="21563"/>
                    </a:lnTo>
                    <a:lnTo>
                      <a:pt x="0" y="22737"/>
                    </a:lnTo>
                    <a:lnTo>
                      <a:pt x="0" y="23910"/>
                    </a:lnTo>
                    <a:lnTo>
                      <a:pt x="235" y="26224"/>
                    </a:lnTo>
                    <a:lnTo>
                      <a:pt x="704" y="28437"/>
                    </a:lnTo>
                    <a:lnTo>
                      <a:pt x="1375" y="30583"/>
                    </a:lnTo>
                    <a:lnTo>
                      <a:pt x="2213" y="32595"/>
                    </a:lnTo>
                    <a:lnTo>
                      <a:pt x="3286" y="34540"/>
                    </a:lnTo>
                    <a:lnTo>
                      <a:pt x="4494" y="36351"/>
                    </a:lnTo>
                    <a:lnTo>
                      <a:pt x="5902" y="38061"/>
                    </a:lnTo>
                    <a:lnTo>
                      <a:pt x="7445" y="39604"/>
                    </a:lnTo>
                    <a:lnTo>
                      <a:pt x="9121" y="40979"/>
                    </a:lnTo>
                    <a:lnTo>
                      <a:pt x="10932" y="42219"/>
                    </a:lnTo>
                    <a:lnTo>
                      <a:pt x="12877" y="43259"/>
                    </a:lnTo>
                    <a:lnTo>
                      <a:pt x="14923" y="44131"/>
                    </a:lnTo>
                    <a:lnTo>
                      <a:pt x="17069" y="44802"/>
                    </a:lnTo>
                    <a:lnTo>
                      <a:pt x="19282" y="45237"/>
                    </a:lnTo>
                    <a:lnTo>
                      <a:pt x="21562" y="45472"/>
                    </a:lnTo>
                    <a:lnTo>
                      <a:pt x="22736" y="45506"/>
                    </a:lnTo>
                    <a:lnTo>
                      <a:pt x="23909" y="45472"/>
                    </a:lnTo>
                    <a:lnTo>
                      <a:pt x="26223" y="45237"/>
                    </a:lnTo>
                    <a:lnTo>
                      <a:pt x="28436" y="44802"/>
                    </a:lnTo>
                    <a:lnTo>
                      <a:pt x="30583" y="44131"/>
                    </a:lnTo>
                    <a:lnTo>
                      <a:pt x="32595" y="43259"/>
                    </a:lnTo>
                    <a:lnTo>
                      <a:pt x="34540" y="42219"/>
                    </a:lnTo>
                    <a:lnTo>
                      <a:pt x="36350" y="40979"/>
                    </a:lnTo>
                    <a:lnTo>
                      <a:pt x="38027" y="39604"/>
                    </a:lnTo>
                    <a:lnTo>
                      <a:pt x="39603" y="38061"/>
                    </a:lnTo>
                    <a:lnTo>
                      <a:pt x="40978" y="36351"/>
                    </a:lnTo>
                    <a:lnTo>
                      <a:pt x="42219" y="34540"/>
                    </a:lnTo>
                    <a:lnTo>
                      <a:pt x="43258" y="32595"/>
                    </a:lnTo>
                    <a:lnTo>
                      <a:pt x="44130" y="30583"/>
                    </a:lnTo>
                    <a:lnTo>
                      <a:pt x="44767" y="28437"/>
                    </a:lnTo>
                    <a:lnTo>
                      <a:pt x="45237" y="26224"/>
                    </a:lnTo>
                    <a:lnTo>
                      <a:pt x="45471" y="23910"/>
                    </a:lnTo>
                    <a:lnTo>
                      <a:pt x="45505" y="22737"/>
                    </a:lnTo>
                    <a:lnTo>
                      <a:pt x="45471" y="21563"/>
                    </a:lnTo>
                    <a:lnTo>
                      <a:pt x="45237" y="19283"/>
                    </a:lnTo>
                    <a:lnTo>
                      <a:pt x="44767" y="17069"/>
                    </a:lnTo>
                    <a:lnTo>
                      <a:pt x="44130" y="14923"/>
                    </a:lnTo>
                    <a:lnTo>
                      <a:pt x="43258" y="12878"/>
                    </a:lnTo>
                    <a:lnTo>
                      <a:pt x="42219" y="10933"/>
                    </a:lnTo>
                    <a:lnTo>
                      <a:pt x="40978" y="9122"/>
                    </a:lnTo>
                    <a:lnTo>
                      <a:pt x="39603" y="7445"/>
                    </a:lnTo>
                    <a:lnTo>
                      <a:pt x="38027" y="5903"/>
                    </a:lnTo>
                    <a:lnTo>
                      <a:pt x="36350" y="4494"/>
                    </a:lnTo>
                    <a:lnTo>
                      <a:pt x="34540" y="3287"/>
                    </a:lnTo>
                    <a:lnTo>
                      <a:pt x="32595" y="2248"/>
                    </a:lnTo>
                    <a:lnTo>
                      <a:pt x="30583" y="1376"/>
                    </a:lnTo>
                    <a:lnTo>
                      <a:pt x="28436" y="705"/>
                    </a:lnTo>
                    <a:lnTo>
                      <a:pt x="26223" y="236"/>
                    </a:lnTo>
                    <a:lnTo>
                      <a:pt x="239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" name="Google Shape;82;p13"/>
            <p:cNvSpPr/>
            <p:nvPr/>
          </p:nvSpPr>
          <p:spPr>
            <a:xfrm>
              <a:off x="2584932" y="2838170"/>
              <a:ext cx="835261" cy="835261"/>
            </a:xfrm>
            <a:custGeom>
              <a:rect b="b" l="l" r="r" t="t"/>
              <a:pathLst>
                <a:path extrusionOk="0" h="31120" w="31120">
                  <a:moveTo>
                    <a:pt x="15560" y="3119"/>
                  </a:moveTo>
                  <a:lnTo>
                    <a:pt x="16834" y="3152"/>
                  </a:lnTo>
                  <a:lnTo>
                    <a:pt x="19282" y="3655"/>
                  </a:lnTo>
                  <a:lnTo>
                    <a:pt x="21495" y="4594"/>
                  </a:lnTo>
                  <a:lnTo>
                    <a:pt x="23507" y="5936"/>
                  </a:lnTo>
                  <a:lnTo>
                    <a:pt x="25184" y="7646"/>
                  </a:lnTo>
                  <a:lnTo>
                    <a:pt x="26525" y="9624"/>
                  </a:lnTo>
                  <a:lnTo>
                    <a:pt x="27464" y="11871"/>
                  </a:lnTo>
                  <a:lnTo>
                    <a:pt x="27967" y="14285"/>
                  </a:lnTo>
                  <a:lnTo>
                    <a:pt x="28034" y="15560"/>
                  </a:lnTo>
                  <a:lnTo>
                    <a:pt x="27967" y="16834"/>
                  </a:lnTo>
                  <a:lnTo>
                    <a:pt x="27464" y="19282"/>
                  </a:lnTo>
                  <a:lnTo>
                    <a:pt x="26525" y="21495"/>
                  </a:lnTo>
                  <a:lnTo>
                    <a:pt x="25184" y="23507"/>
                  </a:lnTo>
                  <a:lnTo>
                    <a:pt x="23507" y="25184"/>
                  </a:lnTo>
                  <a:lnTo>
                    <a:pt x="21495" y="26525"/>
                  </a:lnTo>
                  <a:lnTo>
                    <a:pt x="19282" y="27464"/>
                  </a:lnTo>
                  <a:lnTo>
                    <a:pt x="16834" y="27967"/>
                  </a:lnTo>
                  <a:lnTo>
                    <a:pt x="15560" y="28034"/>
                  </a:lnTo>
                  <a:lnTo>
                    <a:pt x="14286" y="27967"/>
                  </a:lnTo>
                  <a:lnTo>
                    <a:pt x="11871" y="27464"/>
                  </a:lnTo>
                  <a:lnTo>
                    <a:pt x="9624" y="26525"/>
                  </a:lnTo>
                  <a:lnTo>
                    <a:pt x="7646" y="25184"/>
                  </a:lnTo>
                  <a:lnTo>
                    <a:pt x="5936" y="23507"/>
                  </a:lnTo>
                  <a:lnTo>
                    <a:pt x="4594" y="21495"/>
                  </a:lnTo>
                  <a:lnTo>
                    <a:pt x="3655" y="19282"/>
                  </a:lnTo>
                  <a:lnTo>
                    <a:pt x="3152" y="16834"/>
                  </a:lnTo>
                  <a:lnTo>
                    <a:pt x="3119" y="15560"/>
                  </a:lnTo>
                  <a:lnTo>
                    <a:pt x="3152" y="14285"/>
                  </a:lnTo>
                  <a:lnTo>
                    <a:pt x="3655" y="11871"/>
                  </a:lnTo>
                  <a:lnTo>
                    <a:pt x="4594" y="9624"/>
                  </a:lnTo>
                  <a:lnTo>
                    <a:pt x="5936" y="7646"/>
                  </a:lnTo>
                  <a:lnTo>
                    <a:pt x="7646" y="5936"/>
                  </a:lnTo>
                  <a:lnTo>
                    <a:pt x="9624" y="4594"/>
                  </a:lnTo>
                  <a:lnTo>
                    <a:pt x="11871" y="3655"/>
                  </a:lnTo>
                  <a:lnTo>
                    <a:pt x="14286" y="3152"/>
                  </a:lnTo>
                  <a:lnTo>
                    <a:pt x="15560" y="3119"/>
                  </a:lnTo>
                  <a:close/>
                  <a:moveTo>
                    <a:pt x="15560" y="0"/>
                  </a:moveTo>
                  <a:lnTo>
                    <a:pt x="14755" y="34"/>
                  </a:lnTo>
                  <a:lnTo>
                    <a:pt x="13212" y="168"/>
                  </a:lnTo>
                  <a:lnTo>
                    <a:pt x="10932" y="671"/>
                  </a:lnTo>
                  <a:lnTo>
                    <a:pt x="8149" y="1878"/>
                  </a:lnTo>
                  <a:lnTo>
                    <a:pt x="5667" y="3555"/>
                  </a:lnTo>
                  <a:lnTo>
                    <a:pt x="3555" y="5667"/>
                  </a:lnTo>
                  <a:lnTo>
                    <a:pt x="1878" y="8149"/>
                  </a:lnTo>
                  <a:lnTo>
                    <a:pt x="671" y="10932"/>
                  </a:lnTo>
                  <a:lnTo>
                    <a:pt x="168" y="13212"/>
                  </a:lnTo>
                  <a:lnTo>
                    <a:pt x="34" y="14755"/>
                  </a:lnTo>
                  <a:lnTo>
                    <a:pt x="0" y="15560"/>
                  </a:lnTo>
                  <a:lnTo>
                    <a:pt x="34" y="16364"/>
                  </a:lnTo>
                  <a:lnTo>
                    <a:pt x="168" y="17940"/>
                  </a:lnTo>
                  <a:lnTo>
                    <a:pt x="671" y="20187"/>
                  </a:lnTo>
                  <a:lnTo>
                    <a:pt x="1878" y="23004"/>
                  </a:lnTo>
                  <a:lnTo>
                    <a:pt x="3555" y="25485"/>
                  </a:lnTo>
                  <a:lnTo>
                    <a:pt x="5667" y="27598"/>
                  </a:lnTo>
                  <a:lnTo>
                    <a:pt x="8149" y="29275"/>
                  </a:lnTo>
                  <a:lnTo>
                    <a:pt x="10932" y="30448"/>
                  </a:lnTo>
                  <a:lnTo>
                    <a:pt x="13212" y="30951"/>
                  </a:lnTo>
                  <a:lnTo>
                    <a:pt x="14755" y="31119"/>
                  </a:lnTo>
                  <a:lnTo>
                    <a:pt x="16365" y="31119"/>
                  </a:lnTo>
                  <a:lnTo>
                    <a:pt x="17941" y="30951"/>
                  </a:lnTo>
                  <a:lnTo>
                    <a:pt x="20187" y="30448"/>
                  </a:lnTo>
                  <a:lnTo>
                    <a:pt x="23004" y="29275"/>
                  </a:lnTo>
                  <a:lnTo>
                    <a:pt x="25486" y="27598"/>
                  </a:lnTo>
                  <a:lnTo>
                    <a:pt x="27598" y="25485"/>
                  </a:lnTo>
                  <a:lnTo>
                    <a:pt x="29275" y="23004"/>
                  </a:lnTo>
                  <a:lnTo>
                    <a:pt x="30449" y="20187"/>
                  </a:lnTo>
                  <a:lnTo>
                    <a:pt x="30952" y="17940"/>
                  </a:lnTo>
                  <a:lnTo>
                    <a:pt x="31119" y="16364"/>
                  </a:lnTo>
                  <a:lnTo>
                    <a:pt x="31119" y="15560"/>
                  </a:lnTo>
                  <a:lnTo>
                    <a:pt x="31119" y="14755"/>
                  </a:lnTo>
                  <a:lnTo>
                    <a:pt x="30952" y="13212"/>
                  </a:lnTo>
                  <a:lnTo>
                    <a:pt x="30449" y="10932"/>
                  </a:lnTo>
                  <a:lnTo>
                    <a:pt x="29275" y="8149"/>
                  </a:lnTo>
                  <a:lnTo>
                    <a:pt x="27598" y="5667"/>
                  </a:lnTo>
                  <a:lnTo>
                    <a:pt x="25486" y="3555"/>
                  </a:lnTo>
                  <a:lnTo>
                    <a:pt x="23004" y="1878"/>
                  </a:lnTo>
                  <a:lnTo>
                    <a:pt x="20187" y="671"/>
                  </a:lnTo>
                  <a:lnTo>
                    <a:pt x="17941" y="168"/>
                  </a:lnTo>
                  <a:lnTo>
                    <a:pt x="16365" y="34"/>
                  </a:lnTo>
                  <a:lnTo>
                    <a:pt x="15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" name="Google Shape;83;p13"/>
            <p:cNvGrpSpPr/>
            <p:nvPr/>
          </p:nvGrpSpPr>
          <p:grpSpPr>
            <a:xfrm>
              <a:off x="1369860" y="3316090"/>
              <a:ext cx="1144881" cy="1144876"/>
              <a:chOff x="1369860" y="3316090"/>
              <a:chExt cx="1144881" cy="1144876"/>
            </a:xfrm>
          </p:grpSpPr>
          <p:sp>
            <p:nvSpPr>
              <p:cNvPr id="84" name="Google Shape;84;p13"/>
              <p:cNvSpPr/>
              <p:nvPr/>
            </p:nvSpPr>
            <p:spPr>
              <a:xfrm>
                <a:off x="1833369" y="3316090"/>
                <a:ext cx="216948" cy="141339"/>
              </a:xfrm>
              <a:custGeom>
                <a:rect b="b" l="l" r="r" t="t"/>
                <a:pathLst>
                  <a:path extrusionOk="0" h="5266" w="8083">
                    <a:moveTo>
                      <a:pt x="1711" y="0"/>
                    </a:moveTo>
                    <a:lnTo>
                      <a:pt x="1409" y="34"/>
                    </a:lnTo>
                    <a:lnTo>
                      <a:pt x="973" y="403"/>
                    </a:lnTo>
                    <a:lnTo>
                      <a:pt x="906" y="671"/>
                    </a:lnTo>
                    <a:lnTo>
                      <a:pt x="1" y="5265"/>
                    </a:lnTo>
                    <a:lnTo>
                      <a:pt x="8083" y="5265"/>
                    </a:lnTo>
                    <a:lnTo>
                      <a:pt x="7211" y="671"/>
                    </a:lnTo>
                    <a:lnTo>
                      <a:pt x="7144" y="403"/>
                    </a:lnTo>
                    <a:lnTo>
                      <a:pt x="6708" y="34"/>
                    </a:lnTo>
                    <a:lnTo>
                      <a:pt x="64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1486858" y="3433088"/>
                <a:ext cx="227737" cy="226852"/>
              </a:xfrm>
              <a:custGeom>
                <a:rect b="b" l="l" r="r" t="t"/>
                <a:pathLst>
                  <a:path extrusionOk="0" h="8452" w="8485">
                    <a:moveTo>
                      <a:pt x="4326" y="1"/>
                    </a:moveTo>
                    <a:lnTo>
                      <a:pt x="3790" y="34"/>
                    </a:lnTo>
                    <a:lnTo>
                      <a:pt x="3555" y="202"/>
                    </a:lnTo>
                    <a:lnTo>
                      <a:pt x="1979" y="1778"/>
                    </a:lnTo>
                    <a:lnTo>
                      <a:pt x="1778" y="1979"/>
                    </a:lnTo>
                    <a:lnTo>
                      <a:pt x="235" y="3555"/>
                    </a:lnTo>
                    <a:lnTo>
                      <a:pt x="34" y="3790"/>
                    </a:lnTo>
                    <a:lnTo>
                      <a:pt x="1" y="4326"/>
                    </a:lnTo>
                    <a:lnTo>
                      <a:pt x="135" y="4595"/>
                    </a:lnTo>
                    <a:lnTo>
                      <a:pt x="2750" y="8451"/>
                    </a:lnTo>
                    <a:lnTo>
                      <a:pt x="5500" y="5701"/>
                    </a:lnTo>
                    <a:lnTo>
                      <a:pt x="5701" y="5500"/>
                    </a:lnTo>
                    <a:lnTo>
                      <a:pt x="8485" y="2750"/>
                    </a:lnTo>
                    <a:lnTo>
                      <a:pt x="4595" y="135"/>
                    </a:lnTo>
                    <a:lnTo>
                      <a:pt x="43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1369860" y="3779624"/>
                <a:ext cx="141339" cy="216921"/>
              </a:xfrm>
              <a:custGeom>
                <a:rect b="b" l="l" r="r" t="t"/>
                <a:pathLst>
                  <a:path extrusionOk="0" h="8082" w="5266">
                    <a:moveTo>
                      <a:pt x="5265" y="0"/>
                    </a:moveTo>
                    <a:lnTo>
                      <a:pt x="671" y="872"/>
                    </a:lnTo>
                    <a:lnTo>
                      <a:pt x="403" y="972"/>
                    </a:lnTo>
                    <a:lnTo>
                      <a:pt x="34" y="1408"/>
                    </a:lnTo>
                    <a:lnTo>
                      <a:pt x="0" y="1710"/>
                    </a:lnTo>
                    <a:lnTo>
                      <a:pt x="0" y="3890"/>
                    </a:lnTo>
                    <a:lnTo>
                      <a:pt x="0" y="4192"/>
                    </a:lnTo>
                    <a:lnTo>
                      <a:pt x="0" y="6405"/>
                    </a:lnTo>
                    <a:lnTo>
                      <a:pt x="34" y="6707"/>
                    </a:lnTo>
                    <a:lnTo>
                      <a:pt x="403" y="7109"/>
                    </a:lnTo>
                    <a:lnTo>
                      <a:pt x="671" y="7210"/>
                    </a:lnTo>
                    <a:lnTo>
                      <a:pt x="5265" y="8082"/>
                    </a:lnTo>
                    <a:lnTo>
                      <a:pt x="5265" y="4192"/>
                    </a:lnTo>
                    <a:lnTo>
                      <a:pt x="5265" y="3890"/>
                    </a:lnTo>
                    <a:lnTo>
                      <a:pt x="526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1486858" y="4116230"/>
                <a:ext cx="227737" cy="227737"/>
              </a:xfrm>
              <a:custGeom>
                <a:rect b="b" l="l" r="r" t="t"/>
                <a:pathLst>
                  <a:path extrusionOk="0" h="8485" w="8485">
                    <a:moveTo>
                      <a:pt x="2750" y="0"/>
                    </a:moveTo>
                    <a:lnTo>
                      <a:pt x="135" y="3890"/>
                    </a:lnTo>
                    <a:lnTo>
                      <a:pt x="1" y="4125"/>
                    </a:lnTo>
                    <a:lnTo>
                      <a:pt x="34" y="4695"/>
                    </a:lnTo>
                    <a:lnTo>
                      <a:pt x="235" y="4930"/>
                    </a:lnTo>
                    <a:lnTo>
                      <a:pt x="1778" y="6472"/>
                    </a:lnTo>
                    <a:lnTo>
                      <a:pt x="1979" y="6707"/>
                    </a:lnTo>
                    <a:lnTo>
                      <a:pt x="3555" y="8250"/>
                    </a:lnTo>
                    <a:lnTo>
                      <a:pt x="3790" y="8417"/>
                    </a:lnTo>
                    <a:lnTo>
                      <a:pt x="4326" y="8484"/>
                    </a:lnTo>
                    <a:lnTo>
                      <a:pt x="4595" y="8350"/>
                    </a:lnTo>
                    <a:lnTo>
                      <a:pt x="8485" y="5735"/>
                    </a:lnTo>
                    <a:lnTo>
                      <a:pt x="5701" y="2951"/>
                    </a:lnTo>
                    <a:lnTo>
                      <a:pt x="5500" y="2750"/>
                    </a:lnTo>
                    <a:lnTo>
                      <a:pt x="27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1833369" y="4319653"/>
                <a:ext cx="216948" cy="141313"/>
              </a:xfrm>
              <a:custGeom>
                <a:rect b="b" l="l" r="r" t="t"/>
                <a:pathLst>
                  <a:path extrusionOk="0" h="5265" w="8083">
                    <a:moveTo>
                      <a:pt x="1" y="0"/>
                    </a:moveTo>
                    <a:lnTo>
                      <a:pt x="906" y="4594"/>
                    </a:lnTo>
                    <a:lnTo>
                      <a:pt x="973" y="4862"/>
                    </a:lnTo>
                    <a:lnTo>
                      <a:pt x="1409" y="5231"/>
                    </a:lnTo>
                    <a:lnTo>
                      <a:pt x="1711" y="5265"/>
                    </a:lnTo>
                    <a:lnTo>
                      <a:pt x="6406" y="5265"/>
                    </a:lnTo>
                    <a:lnTo>
                      <a:pt x="6708" y="5231"/>
                    </a:lnTo>
                    <a:lnTo>
                      <a:pt x="7144" y="4862"/>
                    </a:lnTo>
                    <a:lnTo>
                      <a:pt x="7211" y="4594"/>
                    </a:lnTo>
                    <a:lnTo>
                      <a:pt x="808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2170004" y="4116230"/>
                <a:ext cx="227737" cy="227737"/>
              </a:xfrm>
              <a:custGeom>
                <a:rect b="b" l="l" r="r" t="t"/>
                <a:pathLst>
                  <a:path extrusionOk="0" h="8485" w="8485">
                    <a:moveTo>
                      <a:pt x="5735" y="0"/>
                    </a:moveTo>
                    <a:lnTo>
                      <a:pt x="2985" y="2750"/>
                    </a:lnTo>
                    <a:lnTo>
                      <a:pt x="2750" y="2951"/>
                    </a:lnTo>
                    <a:lnTo>
                      <a:pt x="0" y="5735"/>
                    </a:lnTo>
                    <a:lnTo>
                      <a:pt x="3890" y="8350"/>
                    </a:lnTo>
                    <a:lnTo>
                      <a:pt x="4125" y="8484"/>
                    </a:lnTo>
                    <a:lnTo>
                      <a:pt x="4695" y="8417"/>
                    </a:lnTo>
                    <a:lnTo>
                      <a:pt x="4930" y="8250"/>
                    </a:lnTo>
                    <a:lnTo>
                      <a:pt x="6472" y="6707"/>
                    </a:lnTo>
                    <a:lnTo>
                      <a:pt x="6707" y="6472"/>
                    </a:lnTo>
                    <a:lnTo>
                      <a:pt x="8250" y="4930"/>
                    </a:lnTo>
                    <a:lnTo>
                      <a:pt x="8451" y="4695"/>
                    </a:lnTo>
                    <a:lnTo>
                      <a:pt x="8484" y="4125"/>
                    </a:lnTo>
                    <a:lnTo>
                      <a:pt x="8350" y="3890"/>
                    </a:lnTo>
                    <a:lnTo>
                      <a:pt x="573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2373402" y="3779624"/>
                <a:ext cx="141339" cy="216921"/>
              </a:xfrm>
              <a:custGeom>
                <a:rect b="b" l="l" r="r" t="t"/>
                <a:pathLst>
                  <a:path extrusionOk="0" h="8082" w="5266">
                    <a:moveTo>
                      <a:pt x="1" y="0"/>
                    </a:moveTo>
                    <a:lnTo>
                      <a:pt x="1" y="3890"/>
                    </a:lnTo>
                    <a:lnTo>
                      <a:pt x="1" y="4192"/>
                    </a:lnTo>
                    <a:lnTo>
                      <a:pt x="1" y="8082"/>
                    </a:lnTo>
                    <a:lnTo>
                      <a:pt x="4595" y="7210"/>
                    </a:lnTo>
                    <a:lnTo>
                      <a:pt x="4863" y="7109"/>
                    </a:lnTo>
                    <a:lnTo>
                      <a:pt x="5232" y="6707"/>
                    </a:lnTo>
                    <a:lnTo>
                      <a:pt x="5266" y="6405"/>
                    </a:lnTo>
                    <a:lnTo>
                      <a:pt x="5266" y="4192"/>
                    </a:lnTo>
                    <a:lnTo>
                      <a:pt x="5266" y="3890"/>
                    </a:lnTo>
                    <a:lnTo>
                      <a:pt x="5266" y="1710"/>
                    </a:lnTo>
                    <a:lnTo>
                      <a:pt x="5232" y="1408"/>
                    </a:lnTo>
                    <a:lnTo>
                      <a:pt x="4863" y="972"/>
                    </a:lnTo>
                    <a:lnTo>
                      <a:pt x="4595" y="87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2170004" y="3433088"/>
                <a:ext cx="227737" cy="226852"/>
              </a:xfrm>
              <a:custGeom>
                <a:rect b="b" l="l" r="r" t="t"/>
                <a:pathLst>
                  <a:path extrusionOk="0" h="8452" w="8485">
                    <a:moveTo>
                      <a:pt x="4125" y="1"/>
                    </a:moveTo>
                    <a:lnTo>
                      <a:pt x="3890" y="135"/>
                    </a:lnTo>
                    <a:lnTo>
                      <a:pt x="0" y="2750"/>
                    </a:lnTo>
                    <a:lnTo>
                      <a:pt x="2750" y="5500"/>
                    </a:lnTo>
                    <a:lnTo>
                      <a:pt x="2985" y="5701"/>
                    </a:lnTo>
                    <a:lnTo>
                      <a:pt x="5735" y="8451"/>
                    </a:lnTo>
                    <a:lnTo>
                      <a:pt x="8350" y="4595"/>
                    </a:lnTo>
                    <a:lnTo>
                      <a:pt x="8484" y="4326"/>
                    </a:lnTo>
                    <a:lnTo>
                      <a:pt x="8451" y="3790"/>
                    </a:lnTo>
                    <a:lnTo>
                      <a:pt x="8250" y="3555"/>
                    </a:lnTo>
                    <a:lnTo>
                      <a:pt x="6707" y="1979"/>
                    </a:lnTo>
                    <a:lnTo>
                      <a:pt x="6472" y="1778"/>
                    </a:lnTo>
                    <a:lnTo>
                      <a:pt x="4930" y="202"/>
                    </a:lnTo>
                    <a:lnTo>
                      <a:pt x="4695" y="34"/>
                    </a:lnTo>
                    <a:lnTo>
                      <a:pt x="41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1456260" y="3401604"/>
                <a:ext cx="972064" cy="972950"/>
              </a:xfrm>
              <a:custGeom>
                <a:rect b="b" l="l" r="r" t="t"/>
                <a:pathLst>
                  <a:path extrusionOk="0" h="36250" w="36217">
                    <a:moveTo>
                      <a:pt x="18108" y="8216"/>
                    </a:moveTo>
                    <a:lnTo>
                      <a:pt x="19114" y="8249"/>
                    </a:lnTo>
                    <a:lnTo>
                      <a:pt x="21059" y="8652"/>
                    </a:lnTo>
                    <a:lnTo>
                      <a:pt x="22837" y="9389"/>
                    </a:lnTo>
                    <a:lnTo>
                      <a:pt x="24413" y="10462"/>
                    </a:lnTo>
                    <a:lnTo>
                      <a:pt x="25754" y="11804"/>
                    </a:lnTo>
                    <a:lnTo>
                      <a:pt x="26827" y="13413"/>
                    </a:lnTo>
                    <a:lnTo>
                      <a:pt x="27598" y="15191"/>
                    </a:lnTo>
                    <a:lnTo>
                      <a:pt x="28001" y="17102"/>
                    </a:lnTo>
                    <a:lnTo>
                      <a:pt x="28034" y="18142"/>
                    </a:lnTo>
                    <a:lnTo>
                      <a:pt x="28001" y="19148"/>
                    </a:lnTo>
                    <a:lnTo>
                      <a:pt x="27598" y="21092"/>
                    </a:lnTo>
                    <a:lnTo>
                      <a:pt x="26827" y="22870"/>
                    </a:lnTo>
                    <a:lnTo>
                      <a:pt x="25754" y="24446"/>
                    </a:lnTo>
                    <a:lnTo>
                      <a:pt x="24413" y="25787"/>
                    </a:lnTo>
                    <a:lnTo>
                      <a:pt x="22837" y="26860"/>
                    </a:lnTo>
                    <a:lnTo>
                      <a:pt x="21059" y="27631"/>
                    </a:lnTo>
                    <a:lnTo>
                      <a:pt x="19114" y="28034"/>
                    </a:lnTo>
                    <a:lnTo>
                      <a:pt x="18108" y="28067"/>
                    </a:lnTo>
                    <a:lnTo>
                      <a:pt x="17069" y="28034"/>
                    </a:lnTo>
                    <a:lnTo>
                      <a:pt x="15158" y="27631"/>
                    </a:lnTo>
                    <a:lnTo>
                      <a:pt x="13380" y="26860"/>
                    </a:lnTo>
                    <a:lnTo>
                      <a:pt x="11804" y="25787"/>
                    </a:lnTo>
                    <a:lnTo>
                      <a:pt x="10429" y="24446"/>
                    </a:lnTo>
                    <a:lnTo>
                      <a:pt x="9356" y="22870"/>
                    </a:lnTo>
                    <a:lnTo>
                      <a:pt x="8619" y="21092"/>
                    </a:lnTo>
                    <a:lnTo>
                      <a:pt x="8216" y="19148"/>
                    </a:lnTo>
                    <a:lnTo>
                      <a:pt x="8183" y="18142"/>
                    </a:lnTo>
                    <a:lnTo>
                      <a:pt x="8216" y="17102"/>
                    </a:lnTo>
                    <a:lnTo>
                      <a:pt x="8619" y="15191"/>
                    </a:lnTo>
                    <a:lnTo>
                      <a:pt x="9356" y="13413"/>
                    </a:lnTo>
                    <a:lnTo>
                      <a:pt x="10429" y="11804"/>
                    </a:lnTo>
                    <a:lnTo>
                      <a:pt x="11804" y="10462"/>
                    </a:lnTo>
                    <a:lnTo>
                      <a:pt x="13380" y="9389"/>
                    </a:lnTo>
                    <a:lnTo>
                      <a:pt x="15158" y="8652"/>
                    </a:lnTo>
                    <a:lnTo>
                      <a:pt x="17069" y="8249"/>
                    </a:lnTo>
                    <a:lnTo>
                      <a:pt x="18108" y="8216"/>
                    </a:lnTo>
                    <a:close/>
                    <a:moveTo>
                      <a:pt x="18108" y="0"/>
                    </a:moveTo>
                    <a:lnTo>
                      <a:pt x="17170" y="34"/>
                    </a:lnTo>
                    <a:lnTo>
                      <a:pt x="15325" y="201"/>
                    </a:lnTo>
                    <a:lnTo>
                      <a:pt x="13581" y="570"/>
                    </a:lnTo>
                    <a:lnTo>
                      <a:pt x="11871" y="1107"/>
                    </a:lnTo>
                    <a:lnTo>
                      <a:pt x="10262" y="1811"/>
                    </a:lnTo>
                    <a:lnTo>
                      <a:pt x="8719" y="2649"/>
                    </a:lnTo>
                    <a:lnTo>
                      <a:pt x="7244" y="3622"/>
                    </a:lnTo>
                    <a:lnTo>
                      <a:pt x="5902" y="4728"/>
                    </a:lnTo>
                    <a:lnTo>
                      <a:pt x="4695" y="5935"/>
                    </a:lnTo>
                    <a:lnTo>
                      <a:pt x="3589" y="7277"/>
                    </a:lnTo>
                    <a:lnTo>
                      <a:pt x="2616" y="8719"/>
                    </a:lnTo>
                    <a:lnTo>
                      <a:pt x="1778" y="10261"/>
                    </a:lnTo>
                    <a:lnTo>
                      <a:pt x="1074" y="11904"/>
                    </a:lnTo>
                    <a:lnTo>
                      <a:pt x="537" y="13615"/>
                    </a:lnTo>
                    <a:lnTo>
                      <a:pt x="202" y="15358"/>
                    </a:lnTo>
                    <a:lnTo>
                      <a:pt x="0" y="17203"/>
                    </a:lnTo>
                    <a:lnTo>
                      <a:pt x="0" y="18142"/>
                    </a:lnTo>
                    <a:lnTo>
                      <a:pt x="0" y="19080"/>
                    </a:lnTo>
                    <a:lnTo>
                      <a:pt x="202" y="20891"/>
                    </a:lnTo>
                    <a:lnTo>
                      <a:pt x="537" y="22669"/>
                    </a:lnTo>
                    <a:lnTo>
                      <a:pt x="1074" y="24379"/>
                    </a:lnTo>
                    <a:lnTo>
                      <a:pt x="1778" y="25988"/>
                    </a:lnTo>
                    <a:lnTo>
                      <a:pt x="2616" y="27531"/>
                    </a:lnTo>
                    <a:lnTo>
                      <a:pt x="3589" y="28973"/>
                    </a:lnTo>
                    <a:lnTo>
                      <a:pt x="4695" y="30314"/>
                    </a:lnTo>
                    <a:lnTo>
                      <a:pt x="5902" y="31555"/>
                    </a:lnTo>
                    <a:lnTo>
                      <a:pt x="7244" y="32661"/>
                    </a:lnTo>
                    <a:lnTo>
                      <a:pt x="8719" y="33634"/>
                    </a:lnTo>
                    <a:lnTo>
                      <a:pt x="10262" y="34472"/>
                    </a:lnTo>
                    <a:lnTo>
                      <a:pt x="11871" y="35143"/>
                    </a:lnTo>
                    <a:lnTo>
                      <a:pt x="13581" y="35680"/>
                    </a:lnTo>
                    <a:lnTo>
                      <a:pt x="15325" y="36048"/>
                    </a:lnTo>
                    <a:lnTo>
                      <a:pt x="17170" y="36250"/>
                    </a:lnTo>
                    <a:lnTo>
                      <a:pt x="19047" y="36250"/>
                    </a:lnTo>
                    <a:lnTo>
                      <a:pt x="20858" y="36048"/>
                    </a:lnTo>
                    <a:lnTo>
                      <a:pt x="22636" y="35680"/>
                    </a:lnTo>
                    <a:lnTo>
                      <a:pt x="24346" y="35143"/>
                    </a:lnTo>
                    <a:lnTo>
                      <a:pt x="25955" y="34472"/>
                    </a:lnTo>
                    <a:lnTo>
                      <a:pt x="27498" y="33634"/>
                    </a:lnTo>
                    <a:lnTo>
                      <a:pt x="28940" y="32661"/>
                    </a:lnTo>
                    <a:lnTo>
                      <a:pt x="30281" y="31555"/>
                    </a:lnTo>
                    <a:lnTo>
                      <a:pt x="31522" y="30314"/>
                    </a:lnTo>
                    <a:lnTo>
                      <a:pt x="32628" y="28973"/>
                    </a:lnTo>
                    <a:lnTo>
                      <a:pt x="33601" y="27531"/>
                    </a:lnTo>
                    <a:lnTo>
                      <a:pt x="34439" y="25988"/>
                    </a:lnTo>
                    <a:lnTo>
                      <a:pt x="35143" y="24379"/>
                    </a:lnTo>
                    <a:lnTo>
                      <a:pt x="35646" y="22669"/>
                    </a:lnTo>
                    <a:lnTo>
                      <a:pt x="36015" y="20891"/>
                    </a:lnTo>
                    <a:lnTo>
                      <a:pt x="36217" y="19080"/>
                    </a:lnTo>
                    <a:lnTo>
                      <a:pt x="36217" y="18142"/>
                    </a:lnTo>
                    <a:lnTo>
                      <a:pt x="36217" y="17203"/>
                    </a:lnTo>
                    <a:lnTo>
                      <a:pt x="36015" y="15358"/>
                    </a:lnTo>
                    <a:lnTo>
                      <a:pt x="35646" y="13615"/>
                    </a:lnTo>
                    <a:lnTo>
                      <a:pt x="35143" y="11904"/>
                    </a:lnTo>
                    <a:lnTo>
                      <a:pt x="34439" y="10261"/>
                    </a:lnTo>
                    <a:lnTo>
                      <a:pt x="33601" y="8719"/>
                    </a:lnTo>
                    <a:lnTo>
                      <a:pt x="32628" y="7277"/>
                    </a:lnTo>
                    <a:lnTo>
                      <a:pt x="31522" y="5935"/>
                    </a:lnTo>
                    <a:lnTo>
                      <a:pt x="30281" y="4728"/>
                    </a:lnTo>
                    <a:lnTo>
                      <a:pt x="28940" y="3622"/>
                    </a:lnTo>
                    <a:lnTo>
                      <a:pt x="27498" y="2649"/>
                    </a:lnTo>
                    <a:lnTo>
                      <a:pt x="25955" y="1811"/>
                    </a:lnTo>
                    <a:lnTo>
                      <a:pt x="24346" y="1107"/>
                    </a:lnTo>
                    <a:lnTo>
                      <a:pt x="22636" y="570"/>
                    </a:lnTo>
                    <a:lnTo>
                      <a:pt x="20858" y="201"/>
                    </a:lnTo>
                    <a:lnTo>
                      <a:pt x="19047" y="34"/>
                    </a:lnTo>
                    <a:lnTo>
                      <a:pt x="18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3" name="Google Shape;93;p13"/>
            <p:cNvSpPr/>
            <p:nvPr/>
          </p:nvSpPr>
          <p:spPr>
            <a:xfrm>
              <a:off x="1609278" y="3555507"/>
              <a:ext cx="665149" cy="665149"/>
            </a:xfrm>
            <a:custGeom>
              <a:rect b="b" l="l" r="r" t="t"/>
              <a:pathLst>
                <a:path extrusionOk="0" h="24782" w="24782">
                  <a:moveTo>
                    <a:pt x="12407" y="2482"/>
                  </a:moveTo>
                  <a:lnTo>
                    <a:pt x="13413" y="2515"/>
                  </a:lnTo>
                  <a:lnTo>
                    <a:pt x="15358" y="2918"/>
                  </a:lnTo>
                  <a:lnTo>
                    <a:pt x="17136" y="3655"/>
                  </a:lnTo>
                  <a:lnTo>
                    <a:pt x="18712" y="4728"/>
                  </a:lnTo>
                  <a:lnTo>
                    <a:pt x="20053" y="6070"/>
                  </a:lnTo>
                  <a:lnTo>
                    <a:pt x="21126" y="7679"/>
                  </a:lnTo>
                  <a:lnTo>
                    <a:pt x="21897" y="9457"/>
                  </a:lnTo>
                  <a:lnTo>
                    <a:pt x="22300" y="11368"/>
                  </a:lnTo>
                  <a:lnTo>
                    <a:pt x="22333" y="12408"/>
                  </a:lnTo>
                  <a:lnTo>
                    <a:pt x="22300" y="13414"/>
                  </a:lnTo>
                  <a:lnTo>
                    <a:pt x="21897" y="15358"/>
                  </a:lnTo>
                  <a:lnTo>
                    <a:pt x="21126" y="17136"/>
                  </a:lnTo>
                  <a:lnTo>
                    <a:pt x="20053" y="18712"/>
                  </a:lnTo>
                  <a:lnTo>
                    <a:pt x="18712" y="20053"/>
                  </a:lnTo>
                  <a:lnTo>
                    <a:pt x="17136" y="21126"/>
                  </a:lnTo>
                  <a:lnTo>
                    <a:pt x="15358" y="21897"/>
                  </a:lnTo>
                  <a:lnTo>
                    <a:pt x="13413" y="22300"/>
                  </a:lnTo>
                  <a:lnTo>
                    <a:pt x="12407" y="22333"/>
                  </a:lnTo>
                  <a:lnTo>
                    <a:pt x="11368" y="22300"/>
                  </a:lnTo>
                  <a:lnTo>
                    <a:pt x="9457" y="21897"/>
                  </a:lnTo>
                  <a:lnTo>
                    <a:pt x="7679" y="21126"/>
                  </a:lnTo>
                  <a:lnTo>
                    <a:pt x="6103" y="20053"/>
                  </a:lnTo>
                  <a:lnTo>
                    <a:pt x="4728" y="18712"/>
                  </a:lnTo>
                  <a:lnTo>
                    <a:pt x="3655" y="17136"/>
                  </a:lnTo>
                  <a:lnTo>
                    <a:pt x="2918" y="15358"/>
                  </a:lnTo>
                  <a:lnTo>
                    <a:pt x="2515" y="13414"/>
                  </a:lnTo>
                  <a:lnTo>
                    <a:pt x="2482" y="12408"/>
                  </a:lnTo>
                  <a:lnTo>
                    <a:pt x="2515" y="11368"/>
                  </a:lnTo>
                  <a:lnTo>
                    <a:pt x="2918" y="9457"/>
                  </a:lnTo>
                  <a:lnTo>
                    <a:pt x="3655" y="7679"/>
                  </a:lnTo>
                  <a:lnTo>
                    <a:pt x="4728" y="6070"/>
                  </a:lnTo>
                  <a:lnTo>
                    <a:pt x="6103" y="4728"/>
                  </a:lnTo>
                  <a:lnTo>
                    <a:pt x="7679" y="3655"/>
                  </a:lnTo>
                  <a:lnTo>
                    <a:pt x="9457" y="2918"/>
                  </a:lnTo>
                  <a:lnTo>
                    <a:pt x="11368" y="2515"/>
                  </a:lnTo>
                  <a:lnTo>
                    <a:pt x="12407" y="2482"/>
                  </a:lnTo>
                  <a:close/>
                  <a:moveTo>
                    <a:pt x="12407" y="0"/>
                  </a:moveTo>
                  <a:lnTo>
                    <a:pt x="11133" y="67"/>
                  </a:lnTo>
                  <a:lnTo>
                    <a:pt x="8719" y="537"/>
                  </a:lnTo>
                  <a:lnTo>
                    <a:pt x="6506" y="1476"/>
                  </a:lnTo>
                  <a:lnTo>
                    <a:pt x="4527" y="2817"/>
                  </a:lnTo>
                  <a:lnTo>
                    <a:pt x="2817" y="4494"/>
                  </a:lnTo>
                  <a:lnTo>
                    <a:pt x="1476" y="6472"/>
                  </a:lnTo>
                  <a:lnTo>
                    <a:pt x="537" y="8719"/>
                  </a:lnTo>
                  <a:lnTo>
                    <a:pt x="67" y="11133"/>
                  </a:lnTo>
                  <a:lnTo>
                    <a:pt x="0" y="12408"/>
                  </a:lnTo>
                  <a:lnTo>
                    <a:pt x="67" y="13682"/>
                  </a:lnTo>
                  <a:lnTo>
                    <a:pt x="537" y="16096"/>
                  </a:lnTo>
                  <a:lnTo>
                    <a:pt x="1476" y="18309"/>
                  </a:lnTo>
                  <a:lnTo>
                    <a:pt x="2817" y="20288"/>
                  </a:lnTo>
                  <a:lnTo>
                    <a:pt x="4527" y="21965"/>
                  </a:lnTo>
                  <a:lnTo>
                    <a:pt x="6506" y="23306"/>
                  </a:lnTo>
                  <a:lnTo>
                    <a:pt x="8719" y="24245"/>
                  </a:lnTo>
                  <a:lnTo>
                    <a:pt x="11133" y="24748"/>
                  </a:lnTo>
                  <a:lnTo>
                    <a:pt x="12407" y="24781"/>
                  </a:lnTo>
                  <a:lnTo>
                    <a:pt x="13682" y="24748"/>
                  </a:lnTo>
                  <a:lnTo>
                    <a:pt x="16096" y="24245"/>
                  </a:lnTo>
                  <a:lnTo>
                    <a:pt x="18309" y="23306"/>
                  </a:lnTo>
                  <a:lnTo>
                    <a:pt x="20288" y="21965"/>
                  </a:lnTo>
                  <a:lnTo>
                    <a:pt x="21965" y="20288"/>
                  </a:lnTo>
                  <a:lnTo>
                    <a:pt x="23306" y="18309"/>
                  </a:lnTo>
                  <a:lnTo>
                    <a:pt x="24245" y="16096"/>
                  </a:lnTo>
                  <a:lnTo>
                    <a:pt x="24748" y="13682"/>
                  </a:lnTo>
                  <a:lnTo>
                    <a:pt x="24781" y="12408"/>
                  </a:lnTo>
                  <a:lnTo>
                    <a:pt x="24748" y="11133"/>
                  </a:lnTo>
                  <a:lnTo>
                    <a:pt x="24245" y="8719"/>
                  </a:lnTo>
                  <a:lnTo>
                    <a:pt x="23306" y="6472"/>
                  </a:lnTo>
                  <a:lnTo>
                    <a:pt x="21965" y="4494"/>
                  </a:lnTo>
                  <a:lnTo>
                    <a:pt x="20288" y="2817"/>
                  </a:lnTo>
                  <a:lnTo>
                    <a:pt x="18309" y="1476"/>
                  </a:lnTo>
                  <a:lnTo>
                    <a:pt x="16096" y="537"/>
                  </a:lnTo>
                  <a:lnTo>
                    <a:pt x="13682" y="67"/>
                  </a:lnTo>
                  <a:lnTo>
                    <a:pt x="124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3238014" y="1925843"/>
              <a:ext cx="122948" cy="188718"/>
            </a:xfrm>
            <a:custGeom>
              <a:rect b="b" l="l" r="r" t="t"/>
              <a:pathLst>
                <a:path extrusionOk="0" h="8083" w="5266">
                  <a:moveTo>
                    <a:pt x="1" y="1"/>
                  </a:moveTo>
                  <a:lnTo>
                    <a:pt x="1" y="3891"/>
                  </a:lnTo>
                  <a:lnTo>
                    <a:pt x="1" y="4193"/>
                  </a:lnTo>
                  <a:lnTo>
                    <a:pt x="1" y="8082"/>
                  </a:lnTo>
                  <a:lnTo>
                    <a:pt x="4595" y="7177"/>
                  </a:lnTo>
                  <a:lnTo>
                    <a:pt x="4863" y="7110"/>
                  </a:lnTo>
                  <a:lnTo>
                    <a:pt x="5232" y="6674"/>
                  </a:lnTo>
                  <a:lnTo>
                    <a:pt x="5266" y="6372"/>
                  </a:lnTo>
                  <a:lnTo>
                    <a:pt x="5266" y="4193"/>
                  </a:lnTo>
                  <a:lnTo>
                    <a:pt x="5266" y="3891"/>
                  </a:lnTo>
                  <a:lnTo>
                    <a:pt x="5266" y="1678"/>
                  </a:lnTo>
                  <a:lnTo>
                    <a:pt x="5232" y="1376"/>
                  </a:lnTo>
                  <a:lnTo>
                    <a:pt x="4863" y="940"/>
                  </a:lnTo>
                  <a:lnTo>
                    <a:pt x="4595" y="8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2956647" y="1690609"/>
              <a:ext cx="665149" cy="665149"/>
            </a:xfrm>
            <a:custGeom>
              <a:rect b="b" l="l" r="r" t="t"/>
              <a:pathLst>
                <a:path extrusionOk="0" h="24782" w="24782">
                  <a:moveTo>
                    <a:pt x="12374" y="2448"/>
                  </a:moveTo>
                  <a:lnTo>
                    <a:pt x="13414" y="2482"/>
                  </a:lnTo>
                  <a:lnTo>
                    <a:pt x="15325" y="2884"/>
                  </a:lnTo>
                  <a:lnTo>
                    <a:pt x="17103" y="3655"/>
                  </a:lnTo>
                  <a:lnTo>
                    <a:pt x="18712" y="4728"/>
                  </a:lnTo>
                  <a:lnTo>
                    <a:pt x="20054" y="6070"/>
                  </a:lnTo>
                  <a:lnTo>
                    <a:pt x="21127" y="7646"/>
                  </a:lnTo>
                  <a:lnTo>
                    <a:pt x="21864" y="9423"/>
                  </a:lnTo>
                  <a:lnTo>
                    <a:pt x="22267" y="11368"/>
                  </a:lnTo>
                  <a:lnTo>
                    <a:pt x="22300" y="12374"/>
                  </a:lnTo>
                  <a:lnTo>
                    <a:pt x="22267" y="13380"/>
                  </a:lnTo>
                  <a:lnTo>
                    <a:pt x="21864" y="15325"/>
                  </a:lnTo>
                  <a:lnTo>
                    <a:pt x="21127" y="17102"/>
                  </a:lnTo>
                  <a:lnTo>
                    <a:pt x="20054" y="18678"/>
                  </a:lnTo>
                  <a:lnTo>
                    <a:pt x="18712" y="20053"/>
                  </a:lnTo>
                  <a:lnTo>
                    <a:pt x="17103" y="21126"/>
                  </a:lnTo>
                  <a:lnTo>
                    <a:pt x="15325" y="21864"/>
                  </a:lnTo>
                  <a:lnTo>
                    <a:pt x="13414" y="22266"/>
                  </a:lnTo>
                  <a:lnTo>
                    <a:pt x="12374" y="22300"/>
                  </a:lnTo>
                  <a:lnTo>
                    <a:pt x="11368" y="22266"/>
                  </a:lnTo>
                  <a:lnTo>
                    <a:pt x="9423" y="21864"/>
                  </a:lnTo>
                  <a:lnTo>
                    <a:pt x="7646" y="21126"/>
                  </a:lnTo>
                  <a:lnTo>
                    <a:pt x="6070" y="20053"/>
                  </a:lnTo>
                  <a:lnTo>
                    <a:pt x="4729" y="18678"/>
                  </a:lnTo>
                  <a:lnTo>
                    <a:pt x="3656" y="17102"/>
                  </a:lnTo>
                  <a:lnTo>
                    <a:pt x="2884" y="15325"/>
                  </a:lnTo>
                  <a:lnTo>
                    <a:pt x="2482" y="13380"/>
                  </a:lnTo>
                  <a:lnTo>
                    <a:pt x="2449" y="12374"/>
                  </a:lnTo>
                  <a:lnTo>
                    <a:pt x="2482" y="11368"/>
                  </a:lnTo>
                  <a:lnTo>
                    <a:pt x="2884" y="9423"/>
                  </a:lnTo>
                  <a:lnTo>
                    <a:pt x="3656" y="7646"/>
                  </a:lnTo>
                  <a:lnTo>
                    <a:pt x="4729" y="6070"/>
                  </a:lnTo>
                  <a:lnTo>
                    <a:pt x="6070" y="4728"/>
                  </a:lnTo>
                  <a:lnTo>
                    <a:pt x="7646" y="3655"/>
                  </a:lnTo>
                  <a:lnTo>
                    <a:pt x="9423" y="2884"/>
                  </a:lnTo>
                  <a:lnTo>
                    <a:pt x="11368" y="2482"/>
                  </a:lnTo>
                  <a:lnTo>
                    <a:pt x="12374" y="2448"/>
                  </a:lnTo>
                  <a:close/>
                  <a:moveTo>
                    <a:pt x="12374" y="0"/>
                  </a:moveTo>
                  <a:lnTo>
                    <a:pt x="11100" y="34"/>
                  </a:lnTo>
                  <a:lnTo>
                    <a:pt x="8686" y="537"/>
                  </a:lnTo>
                  <a:lnTo>
                    <a:pt x="6473" y="1476"/>
                  </a:lnTo>
                  <a:lnTo>
                    <a:pt x="4494" y="2817"/>
                  </a:lnTo>
                  <a:lnTo>
                    <a:pt x="2817" y="4494"/>
                  </a:lnTo>
                  <a:lnTo>
                    <a:pt x="1476" y="6472"/>
                  </a:lnTo>
                  <a:lnTo>
                    <a:pt x="537" y="8685"/>
                  </a:lnTo>
                  <a:lnTo>
                    <a:pt x="34" y="11100"/>
                  </a:lnTo>
                  <a:lnTo>
                    <a:pt x="1" y="12374"/>
                  </a:lnTo>
                  <a:lnTo>
                    <a:pt x="34" y="13648"/>
                  </a:lnTo>
                  <a:lnTo>
                    <a:pt x="537" y="16063"/>
                  </a:lnTo>
                  <a:lnTo>
                    <a:pt x="1476" y="18276"/>
                  </a:lnTo>
                  <a:lnTo>
                    <a:pt x="2817" y="20254"/>
                  </a:lnTo>
                  <a:lnTo>
                    <a:pt x="4494" y="21964"/>
                  </a:lnTo>
                  <a:lnTo>
                    <a:pt x="6473" y="23272"/>
                  </a:lnTo>
                  <a:lnTo>
                    <a:pt x="8686" y="24245"/>
                  </a:lnTo>
                  <a:lnTo>
                    <a:pt x="11100" y="24714"/>
                  </a:lnTo>
                  <a:lnTo>
                    <a:pt x="12374" y="24781"/>
                  </a:lnTo>
                  <a:lnTo>
                    <a:pt x="13649" y="24714"/>
                  </a:lnTo>
                  <a:lnTo>
                    <a:pt x="16063" y="24245"/>
                  </a:lnTo>
                  <a:lnTo>
                    <a:pt x="18310" y="23272"/>
                  </a:lnTo>
                  <a:lnTo>
                    <a:pt x="20288" y="21964"/>
                  </a:lnTo>
                  <a:lnTo>
                    <a:pt x="21965" y="20254"/>
                  </a:lnTo>
                  <a:lnTo>
                    <a:pt x="23306" y="18276"/>
                  </a:lnTo>
                  <a:lnTo>
                    <a:pt x="24245" y="16063"/>
                  </a:lnTo>
                  <a:lnTo>
                    <a:pt x="24715" y="13648"/>
                  </a:lnTo>
                  <a:lnTo>
                    <a:pt x="24782" y="12374"/>
                  </a:lnTo>
                  <a:lnTo>
                    <a:pt x="24715" y="11100"/>
                  </a:lnTo>
                  <a:lnTo>
                    <a:pt x="24245" y="8685"/>
                  </a:lnTo>
                  <a:lnTo>
                    <a:pt x="23306" y="6472"/>
                  </a:lnTo>
                  <a:lnTo>
                    <a:pt x="21965" y="4494"/>
                  </a:lnTo>
                  <a:lnTo>
                    <a:pt x="20288" y="2817"/>
                  </a:lnTo>
                  <a:lnTo>
                    <a:pt x="18310" y="1476"/>
                  </a:lnTo>
                  <a:lnTo>
                    <a:pt x="16063" y="537"/>
                  </a:lnTo>
                  <a:lnTo>
                    <a:pt x="13649" y="34"/>
                  </a:lnTo>
                  <a:lnTo>
                    <a:pt x="123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" name="Google Shape;96;p13"/>
            <p:cNvGrpSpPr/>
            <p:nvPr/>
          </p:nvGrpSpPr>
          <p:grpSpPr>
            <a:xfrm>
              <a:off x="642615" y="2859750"/>
              <a:ext cx="911771" cy="911793"/>
              <a:chOff x="642615" y="2859750"/>
              <a:chExt cx="911771" cy="911793"/>
            </a:xfrm>
          </p:grpSpPr>
          <p:sp>
            <p:nvSpPr>
              <p:cNvPr id="97" name="Google Shape;97;p13"/>
              <p:cNvSpPr/>
              <p:nvPr/>
            </p:nvSpPr>
            <p:spPr>
              <a:xfrm>
                <a:off x="1011619" y="2859750"/>
                <a:ext cx="172850" cy="112540"/>
              </a:xfrm>
              <a:custGeom>
                <a:rect b="b" l="l" r="r" t="t"/>
                <a:pathLst>
                  <a:path extrusionOk="0" h="4193" w="6440">
                    <a:moveTo>
                      <a:pt x="1342" y="1"/>
                    </a:moveTo>
                    <a:lnTo>
                      <a:pt x="1141" y="34"/>
                    </a:lnTo>
                    <a:lnTo>
                      <a:pt x="772" y="336"/>
                    </a:lnTo>
                    <a:lnTo>
                      <a:pt x="705" y="537"/>
                    </a:lnTo>
                    <a:lnTo>
                      <a:pt x="1" y="4193"/>
                    </a:lnTo>
                    <a:lnTo>
                      <a:pt x="6439" y="4193"/>
                    </a:lnTo>
                    <a:lnTo>
                      <a:pt x="5735" y="537"/>
                    </a:lnTo>
                    <a:lnTo>
                      <a:pt x="5668" y="336"/>
                    </a:lnTo>
                    <a:lnTo>
                      <a:pt x="5333" y="34"/>
                    </a:lnTo>
                    <a:lnTo>
                      <a:pt x="50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735322" y="2953369"/>
                <a:ext cx="181814" cy="180928"/>
              </a:xfrm>
              <a:custGeom>
                <a:rect b="b" l="l" r="r" t="t"/>
                <a:pathLst>
                  <a:path extrusionOk="0" h="6741" w="6774">
                    <a:moveTo>
                      <a:pt x="3454" y="0"/>
                    </a:moveTo>
                    <a:lnTo>
                      <a:pt x="3018" y="34"/>
                    </a:lnTo>
                    <a:lnTo>
                      <a:pt x="2851" y="168"/>
                    </a:lnTo>
                    <a:lnTo>
                      <a:pt x="1610" y="1409"/>
                    </a:lnTo>
                    <a:lnTo>
                      <a:pt x="1442" y="1576"/>
                    </a:lnTo>
                    <a:lnTo>
                      <a:pt x="201" y="2817"/>
                    </a:lnTo>
                    <a:lnTo>
                      <a:pt x="34" y="3018"/>
                    </a:lnTo>
                    <a:lnTo>
                      <a:pt x="0" y="3454"/>
                    </a:lnTo>
                    <a:lnTo>
                      <a:pt x="101" y="3656"/>
                    </a:lnTo>
                    <a:lnTo>
                      <a:pt x="2213" y="6741"/>
                    </a:lnTo>
                    <a:lnTo>
                      <a:pt x="4393" y="4561"/>
                    </a:lnTo>
                    <a:lnTo>
                      <a:pt x="4561" y="4393"/>
                    </a:lnTo>
                    <a:lnTo>
                      <a:pt x="6774" y="2180"/>
                    </a:lnTo>
                    <a:lnTo>
                      <a:pt x="3689" y="101"/>
                    </a:lnTo>
                    <a:lnTo>
                      <a:pt x="34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642615" y="3229691"/>
                <a:ext cx="112513" cy="172823"/>
              </a:xfrm>
              <a:custGeom>
                <a:rect b="b" l="l" r="r" t="t"/>
                <a:pathLst>
                  <a:path extrusionOk="0" h="6439" w="4192">
                    <a:moveTo>
                      <a:pt x="4192" y="0"/>
                    </a:moveTo>
                    <a:lnTo>
                      <a:pt x="537" y="704"/>
                    </a:lnTo>
                    <a:lnTo>
                      <a:pt x="302" y="771"/>
                    </a:lnTo>
                    <a:lnTo>
                      <a:pt x="34" y="1107"/>
                    </a:lnTo>
                    <a:lnTo>
                      <a:pt x="0" y="1341"/>
                    </a:lnTo>
                    <a:lnTo>
                      <a:pt x="0" y="3085"/>
                    </a:lnTo>
                    <a:lnTo>
                      <a:pt x="0" y="3320"/>
                    </a:lnTo>
                    <a:lnTo>
                      <a:pt x="0" y="5097"/>
                    </a:lnTo>
                    <a:lnTo>
                      <a:pt x="34" y="5332"/>
                    </a:lnTo>
                    <a:lnTo>
                      <a:pt x="302" y="5667"/>
                    </a:lnTo>
                    <a:lnTo>
                      <a:pt x="537" y="5734"/>
                    </a:lnTo>
                    <a:lnTo>
                      <a:pt x="4192" y="6439"/>
                    </a:lnTo>
                    <a:lnTo>
                      <a:pt x="4192" y="3320"/>
                    </a:lnTo>
                    <a:lnTo>
                      <a:pt x="4192" y="3085"/>
                    </a:lnTo>
                    <a:lnTo>
                      <a:pt x="41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735322" y="3497907"/>
                <a:ext cx="181814" cy="180928"/>
              </a:xfrm>
              <a:custGeom>
                <a:rect b="b" l="l" r="r" t="t"/>
                <a:pathLst>
                  <a:path extrusionOk="0" h="6741" w="6774">
                    <a:moveTo>
                      <a:pt x="2213" y="0"/>
                    </a:moveTo>
                    <a:lnTo>
                      <a:pt x="101" y="3085"/>
                    </a:lnTo>
                    <a:lnTo>
                      <a:pt x="0" y="3286"/>
                    </a:lnTo>
                    <a:lnTo>
                      <a:pt x="34" y="3722"/>
                    </a:lnTo>
                    <a:lnTo>
                      <a:pt x="201" y="3890"/>
                    </a:lnTo>
                    <a:lnTo>
                      <a:pt x="1442" y="5164"/>
                    </a:lnTo>
                    <a:lnTo>
                      <a:pt x="1610" y="5298"/>
                    </a:lnTo>
                    <a:lnTo>
                      <a:pt x="2851" y="6573"/>
                    </a:lnTo>
                    <a:lnTo>
                      <a:pt x="3018" y="6707"/>
                    </a:lnTo>
                    <a:lnTo>
                      <a:pt x="3454" y="6740"/>
                    </a:lnTo>
                    <a:lnTo>
                      <a:pt x="3689" y="6640"/>
                    </a:lnTo>
                    <a:lnTo>
                      <a:pt x="6774" y="4527"/>
                    </a:lnTo>
                    <a:lnTo>
                      <a:pt x="4561" y="2347"/>
                    </a:lnTo>
                    <a:lnTo>
                      <a:pt x="4393" y="2180"/>
                    </a:lnTo>
                    <a:lnTo>
                      <a:pt x="22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1011619" y="3659003"/>
                <a:ext cx="172850" cy="112540"/>
              </a:xfrm>
              <a:custGeom>
                <a:rect b="b" l="l" r="r" t="t"/>
                <a:pathLst>
                  <a:path extrusionOk="0" h="4193" w="6440">
                    <a:moveTo>
                      <a:pt x="1" y="1"/>
                    </a:moveTo>
                    <a:lnTo>
                      <a:pt x="705" y="3656"/>
                    </a:lnTo>
                    <a:lnTo>
                      <a:pt x="772" y="3890"/>
                    </a:lnTo>
                    <a:lnTo>
                      <a:pt x="1141" y="4192"/>
                    </a:lnTo>
                    <a:lnTo>
                      <a:pt x="5333" y="4192"/>
                    </a:lnTo>
                    <a:lnTo>
                      <a:pt x="5668" y="3890"/>
                    </a:lnTo>
                    <a:lnTo>
                      <a:pt x="5735" y="3656"/>
                    </a:lnTo>
                    <a:lnTo>
                      <a:pt x="64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1279836" y="3497907"/>
                <a:ext cx="181841" cy="180928"/>
              </a:xfrm>
              <a:custGeom>
                <a:rect b="b" l="l" r="r" t="t"/>
                <a:pathLst>
                  <a:path extrusionOk="0" h="6741" w="6775">
                    <a:moveTo>
                      <a:pt x="4561" y="0"/>
                    </a:moveTo>
                    <a:lnTo>
                      <a:pt x="2348" y="2180"/>
                    </a:lnTo>
                    <a:lnTo>
                      <a:pt x="2181" y="2347"/>
                    </a:lnTo>
                    <a:lnTo>
                      <a:pt x="1" y="4527"/>
                    </a:lnTo>
                    <a:lnTo>
                      <a:pt x="3086" y="6640"/>
                    </a:lnTo>
                    <a:lnTo>
                      <a:pt x="3287" y="6740"/>
                    </a:lnTo>
                    <a:lnTo>
                      <a:pt x="3723" y="6707"/>
                    </a:lnTo>
                    <a:lnTo>
                      <a:pt x="3924" y="6573"/>
                    </a:lnTo>
                    <a:lnTo>
                      <a:pt x="5165" y="5332"/>
                    </a:lnTo>
                    <a:lnTo>
                      <a:pt x="5333" y="5164"/>
                    </a:lnTo>
                    <a:lnTo>
                      <a:pt x="6573" y="3890"/>
                    </a:lnTo>
                    <a:lnTo>
                      <a:pt x="6708" y="3722"/>
                    </a:lnTo>
                    <a:lnTo>
                      <a:pt x="6775" y="3286"/>
                    </a:lnTo>
                    <a:lnTo>
                      <a:pt x="6641" y="3085"/>
                    </a:lnTo>
                    <a:lnTo>
                      <a:pt x="45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1441846" y="3229691"/>
                <a:ext cx="112540" cy="172823"/>
              </a:xfrm>
              <a:custGeom>
                <a:rect b="b" l="l" r="r" t="t"/>
                <a:pathLst>
                  <a:path extrusionOk="0" h="6439" w="4193">
                    <a:moveTo>
                      <a:pt x="1" y="0"/>
                    </a:moveTo>
                    <a:lnTo>
                      <a:pt x="1" y="3085"/>
                    </a:lnTo>
                    <a:lnTo>
                      <a:pt x="1" y="3320"/>
                    </a:lnTo>
                    <a:lnTo>
                      <a:pt x="1" y="6439"/>
                    </a:lnTo>
                    <a:lnTo>
                      <a:pt x="3656" y="5734"/>
                    </a:lnTo>
                    <a:lnTo>
                      <a:pt x="3891" y="5667"/>
                    </a:lnTo>
                    <a:lnTo>
                      <a:pt x="4159" y="5332"/>
                    </a:lnTo>
                    <a:lnTo>
                      <a:pt x="4193" y="5097"/>
                    </a:lnTo>
                    <a:lnTo>
                      <a:pt x="4193" y="3320"/>
                    </a:lnTo>
                    <a:lnTo>
                      <a:pt x="4193" y="3085"/>
                    </a:lnTo>
                    <a:lnTo>
                      <a:pt x="4193" y="1341"/>
                    </a:lnTo>
                    <a:lnTo>
                      <a:pt x="4159" y="1107"/>
                    </a:lnTo>
                    <a:lnTo>
                      <a:pt x="3891" y="771"/>
                    </a:lnTo>
                    <a:lnTo>
                      <a:pt x="3656" y="7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1279836" y="2953369"/>
                <a:ext cx="181841" cy="180928"/>
              </a:xfrm>
              <a:custGeom>
                <a:rect b="b" l="l" r="r" t="t"/>
                <a:pathLst>
                  <a:path extrusionOk="0" h="6741" w="6775">
                    <a:moveTo>
                      <a:pt x="3287" y="0"/>
                    </a:moveTo>
                    <a:lnTo>
                      <a:pt x="3086" y="101"/>
                    </a:lnTo>
                    <a:lnTo>
                      <a:pt x="1" y="2180"/>
                    </a:lnTo>
                    <a:lnTo>
                      <a:pt x="2181" y="4393"/>
                    </a:lnTo>
                    <a:lnTo>
                      <a:pt x="2382" y="4561"/>
                    </a:lnTo>
                    <a:lnTo>
                      <a:pt x="4561" y="6741"/>
                    </a:lnTo>
                    <a:lnTo>
                      <a:pt x="6641" y="3656"/>
                    </a:lnTo>
                    <a:lnTo>
                      <a:pt x="6775" y="3454"/>
                    </a:lnTo>
                    <a:lnTo>
                      <a:pt x="6708" y="3018"/>
                    </a:lnTo>
                    <a:lnTo>
                      <a:pt x="6573" y="2817"/>
                    </a:lnTo>
                    <a:lnTo>
                      <a:pt x="5333" y="1576"/>
                    </a:lnTo>
                    <a:lnTo>
                      <a:pt x="5165" y="1409"/>
                    </a:lnTo>
                    <a:lnTo>
                      <a:pt x="3924" y="168"/>
                    </a:lnTo>
                    <a:lnTo>
                      <a:pt x="3723" y="34"/>
                    </a:lnTo>
                    <a:lnTo>
                      <a:pt x="32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711004" y="2929052"/>
                <a:ext cx="774978" cy="774066"/>
              </a:xfrm>
              <a:custGeom>
                <a:rect b="b" l="l" r="r" t="t"/>
                <a:pathLst>
                  <a:path extrusionOk="0" h="28840" w="28874">
                    <a:moveTo>
                      <a:pt x="14420" y="6506"/>
                    </a:moveTo>
                    <a:lnTo>
                      <a:pt x="15225" y="6540"/>
                    </a:lnTo>
                    <a:lnTo>
                      <a:pt x="16768" y="6875"/>
                    </a:lnTo>
                    <a:lnTo>
                      <a:pt x="18209" y="7445"/>
                    </a:lnTo>
                    <a:lnTo>
                      <a:pt x="19450" y="8317"/>
                    </a:lnTo>
                    <a:lnTo>
                      <a:pt x="20523" y="9390"/>
                    </a:lnTo>
                    <a:lnTo>
                      <a:pt x="21395" y="10631"/>
                    </a:lnTo>
                    <a:lnTo>
                      <a:pt x="21999" y="12073"/>
                    </a:lnTo>
                    <a:lnTo>
                      <a:pt x="22301" y="13616"/>
                    </a:lnTo>
                    <a:lnTo>
                      <a:pt x="22334" y="14420"/>
                    </a:lnTo>
                    <a:lnTo>
                      <a:pt x="22301" y="15225"/>
                    </a:lnTo>
                    <a:lnTo>
                      <a:pt x="21999" y="16768"/>
                    </a:lnTo>
                    <a:lnTo>
                      <a:pt x="21395" y="18176"/>
                    </a:lnTo>
                    <a:lnTo>
                      <a:pt x="20523" y="19450"/>
                    </a:lnTo>
                    <a:lnTo>
                      <a:pt x="19450" y="20523"/>
                    </a:lnTo>
                    <a:lnTo>
                      <a:pt x="18209" y="21362"/>
                    </a:lnTo>
                    <a:lnTo>
                      <a:pt x="16768" y="21965"/>
                    </a:lnTo>
                    <a:lnTo>
                      <a:pt x="15225" y="22301"/>
                    </a:lnTo>
                    <a:lnTo>
                      <a:pt x="13615" y="22301"/>
                    </a:lnTo>
                    <a:lnTo>
                      <a:pt x="12073" y="21965"/>
                    </a:lnTo>
                    <a:lnTo>
                      <a:pt x="10664" y="21362"/>
                    </a:lnTo>
                    <a:lnTo>
                      <a:pt x="9390" y="20523"/>
                    </a:lnTo>
                    <a:lnTo>
                      <a:pt x="8317" y="19450"/>
                    </a:lnTo>
                    <a:lnTo>
                      <a:pt x="7479" y="18176"/>
                    </a:lnTo>
                    <a:lnTo>
                      <a:pt x="6875" y="16768"/>
                    </a:lnTo>
                    <a:lnTo>
                      <a:pt x="6573" y="15225"/>
                    </a:lnTo>
                    <a:lnTo>
                      <a:pt x="6540" y="14420"/>
                    </a:lnTo>
                    <a:lnTo>
                      <a:pt x="6573" y="13616"/>
                    </a:lnTo>
                    <a:lnTo>
                      <a:pt x="6875" y="12073"/>
                    </a:lnTo>
                    <a:lnTo>
                      <a:pt x="7479" y="10631"/>
                    </a:lnTo>
                    <a:lnTo>
                      <a:pt x="8317" y="9390"/>
                    </a:lnTo>
                    <a:lnTo>
                      <a:pt x="9390" y="8317"/>
                    </a:lnTo>
                    <a:lnTo>
                      <a:pt x="10664" y="7445"/>
                    </a:lnTo>
                    <a:lnTo>
                      <a:pt x="12073" y="6875"/>
                    </a:lnTo>
                    <a:lnTo>
                      <a:pt x="13615" y="6540"/>
                    </a:lnTo>
                    <a:lnTo>
                      <a:pt x="14420" y="6506"/>
                    </a:lnTo>
                    <a:close/>
                    <a:moveTo>
                      <a:pt x="14420" y="1"/>
                    </a:moveTo>
                    <a:lnTo>
                      <a:pt x="12945" y="35"/>
                    </a:lnTo>
                    <a:lnTo>
                      <a:pt x="10128" y="605"/>
                    </a:lnTo>
                    <a:lnTo>
                      <a:pt x="7546" y="1711"/>
                    </a:lnTo>
                    <a:lnTo>
                      <a:pt x="5232" y="3254"/>
                    </a:lnTo>
                    <a:lnTo>
                      <a:pt x="3287" y="5232"/>
                    </a:lnTo>
                    <a:lnTo>
                      <a:pt x="1711" y="7512"/>
                    </a:lnTo>
                    <a:lnTo>
                      <a:pt x="638" y="10128"/>
                    </a:lnTo>
                    <a:lnTo>
                      <a:pt x="34" y="12945"/>
                    </a:lnTo>
                    <a:lnTo>
                      <a:pt x="1" y="14420"/>
                    </a:lnTo>
                    <a:lnTo>
                      <a:pt x="34" y="15896"/>
                    </a:lnTo>
                    <a:lnTo>
                      <a:pt x="638" y="18713"/>
                    </a:lnTo>
                    <a:lnTo>
                      <a:pt x="1711" y="21295"/>
                    </a:lnTo>
                    <a:lnTo>
                      <a:pt x="3287" y="23608"/>
                    </a:lnTo>
                    <a:lnTo>
                      <a:pt x="5232" y="25553"/>
                    </a:lnTo>
                    <a:lnTo>
                      <a:pt x="7546" y="27129"/>
                    </a:lnTo>
                    <a:lnTo>
                      <a:pt x="10128" y="28203"/>
                    </a:lnTo>
                    <a:lnTo>
                      <a:pt x="12945" y="28806"/>
                    </a:lnTo>
                    <a:lnTo>
                      <a:pt x="14420" y="28840"/>
                    </a:lnTo>
                    <a:lnTo>
                      <a:pt x="15929" y="28806"/>
                    </a:lnTo>
                    <a:lnTo>
                      <a:pt x="18746" y="28203"/>
                    </a:lnTo>
                    <a:lnTo>
                      <a:pt x="21328" y="27129"/>
                    </a:lnTo>
                    <a:lnTo>
                      <a:pt x="23608" y="25553"/>
                    </a:lnTo>
                    <a:lnTo>
                      <a:pt x="25587" y="23608"/>
                    </a:lnTo>
                    <a:lnTo>
                      <a:pt x="27129" y="21295"/>
                    </a:lnTo>
                    <a:lnTo>
                      <a:pt x="28236" y="18713"/>
                    </a:lnTo>
                    <a:lnTo>
                      <a:pt x="28806" y="15896"/>
                    </a:lnTo>
                    <a:lnTo>
                      <a:pt x="28873" y="14420"/>
                    </a:lnTo>
                    <a:lnTo>
                      <a:pt x="28806" y="12945"/>
                    </a:lnTo>
                    <a:lnTo>
                      <a:pt x="28236" y="10128"/>
                    </a:lnTo>
                    <a:lnTo>
                      <a:pt x="27129" y="7512"/>
                    </a:lnTo>
                    <a:lnTo>
                      <a:pt x="25587" y="5232"/>
                    </a:lnTo>
                    <a:lnTo>
                      <a:pt x="23608" y="3254"/>
                    </a:lnTo>
                    <a:lnTo>
                      <a:pt x="21328" y="1711"/>
                    </a:lnTo>
                    <a:lnTo>
                      <a:pt x="18746" y="605"/>
                    </a:lnTo>
                    <a:lnTo>
                      <a:pt x="15929" y="35"/>
                    </a:lnTo>
                    <a:lnTo>
                      <a:pt x="144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" name="Google Shape;106;p13"/>
            <p:cNvSpPr/>
            <p:nvPr/>
          </p:nvSpPr>
          <p:spPr>
            <a:xfrm>
              <a:off x="833424" y="3051471"/>
              <a:ext cx="530144" cy="529258"/>
            </a:xfrm>
            <a:custGeom>
              <a:rect b="b" l="l" r="r" t="t"/>
              <a:pathLst>
                <a:path extrusionOk="0" h="19719" w="19752">
                  <a:moveTo>
                    <a:pt x="9859" y="1945"/>
                  </a:moveTo>
                  <a:lnTo>
                    <a:pt x="10664" y="1979"/>
                  </a:lnTo>
                  <a:lnTo>
                    <a:pt x="12207" y="2314"/>
                  </a:lnTo>
                  <a:lnTo>
                    <a:pt x="13648" y="2884"/>
                  </a:lnTo>
                  <a:lnTo>
                    <a:pt x="14889" y="3756"/>
                  </a:lnTo>
                  <a:lnTo>
                    <a:pt x="15962" y="4829"/>
                  </a:lnTo>
                  <a:lnTo>
                    <a:pt x="16834" y="6070"/>
                  </a:lnTo>
                  <a:lnTo>
                    <a:pt x="17438" y="7512"/>
                  </a:lnTo>
                  <a:lnTo>
                    <a:pt x="17740" y="9055"/>
                  </a:lnTo>
                  <a:lnTo>
                    <a:pt x="17773" y="9859"/>
                  </a:lnTo>
                  <a:lnTo>
                    <a:pt x="17740" y="10664"/>
                  </a:lnTo>
                  <a:lnTo>
                    <a:pt x="17438" y="12207"/>
                  </a:lnTo>
                  <a:lnTo>
                    <a:pt x="16834" y="13615"/>
                  </a:lnTo>
                  <a:lnTo>
                    <a:pt x="15962" y="14889"/>
                  </a:lnTo>
                  <a:lnTo>
                    <a:pt x="14889" y="15962"/>
                  </a:lnTo>
                  <a:lnTo>
                    <a:pt x="13648" y="16801"/>
                  </a:lnTo>
                  <a:lnTo>
                    <a:pt x="12207" y="17404"/>
                  </a:lnTo>
                  <a:lnTo>
                    <a:pt x="10664" y="17740"/>
                  </a:lnTo>
                  <a:lnTo>
                    <a:pt x="9054" y="17740"/>
                  </a:lnTo>
                  <a:lnTo>
                    <a:pt x="7512" y="17404"/>
                  </a:lnTo>
                  <a:lnTo>
                    <a:pt x="6103" y="16801"/>
                  </a:lnTo>
                  <a:lnTo>
                    <a:pt x="4829" y="15962"/>
                  </a:lnTo>
                  <a:lnTo>
                    <a:pt x="3756" y="14889"/>
                  </a:lnTo>
                  <a:lnTo>
                    <a:pt x="2918" y="13615"/>
                  </a:lnTo>
                  <a:lnTo>
                    <a:pt x="2314" y="12207"/>
                  </a:lnTo>
                  <a:lnTo>
                    <a:pt x="2012" y="10664"/>
                  </a:lnTo>
                  <a:lnTo>
                    <a:pt x="1979" y="9859"/>
                  </a:lnTo>
                  <a:lnTo>
                    <a:pt x="2012" y="9055"/>
                  </a:lnTo>
                  <a:lnTo>
                    <a:pt x="2314" y="7512"/>
                  </a:lnTo>
                  <a:lnTo>
                    <a:pt x="2918" y="6070"/>
                  </a:lnTo>
                  <a:lnTo>
                    <a:pt x="3756" y="4829"/>
                  </a:lnTo>
                  <a:lnTo>
                    <a:pt x="4829" y="3756"/>
                  </a:lnTo>
                  <a:lnTo>
                    <a:pt x="6103" y="2884"/>
                  </a:lnTo>
                  <a:lnTo>
                    <a:pt x="7512" y="2314"/>
                  </a:lnTo>
                  <a:lnTo>
                    <a:pt x="9054" y="1979"/>
                  </a:lnTo>
                  <a:lnTo>
                    <a:pt x="9859" y="1945"/>
                  </a:lnTo>
                  <a:close/>
                  <a:moveTo>
                    <a:pt x="9859" y="1"/>
                  </a:moveTo>
                  <a:lnTo>
                    <a:pt x="8853" y="34"/>
                  </a:lnTo>
                  <a:lnTo>
                    <a:pt x="6942" y="403"/>
                  </a:lnTo>
                  <a:lnTo>
                    <a:pt x="5165" y="1174"/>
                  </a:lnTo>
                  <a:lnTo>
                    <a:pt x="3588" y="2214"/>
                  </a:lnTo>
                  <a:lnTo>
                    <a:pt x="2247" y="3555"/>
                  </a:lnTo>
                  <a:lnTo>
                    <a:pt x="1174" y="5131"/>
                  </a:lnTo>
                  <a:lnTo>
                    <a:pt x="436" y="6908"/>
                  </a:lnTo>
                  <a:lnTo>
                    <a:pt x="34" y="8853"/>
                  </a:lnTo>
                  <a:lnTo>
                    <a:pt x="0" y="9859"/>
                  </a:lnTo>
                  <a:lnTo>
                    <a:pt x="34" y="10865"/>
                  </a:lnTo>
                  <a:lnTo>
                    <a:pt x="436" y="12777"/>
                  </a:lnTo>
                  <a:lnTo>
                    <a:pt x="1174" y="14554"/>
                  </a:lnTo>
                  <a:lnTo>
                    <a:pt x="2247" y="16130"/>
                  </a:lnTo>
                  <a:lnTo>
                    <a:pt x="3588" y="17471"/>
                  </a:lnTo>
                  <a:lnTo>
                    <a:pt x="5165" y="18544"/>
                  </a:lnTo>
                  <a:lnTo>
                    <a:pt x="6942" y="19282"/>
                  </a:lnTo>
                  <a:lnTo>
                    <a:pt x="8853" y="19685"/>
                  </a:lnTo>
                  <a:lnTo>
                    <a:pt x="9859" y="19718"/>
                  </a:lnTo>
                  <a:lnTo>
                    <a:pt x="10865" y="19685"/>
                  </a:lnTo>
                  <a:lnTo>
                    <a:pt x="12810" y="19282"/>
                  </a:lnTo>
                  <a:lnTo>
                    <a:pt x="14587" y="18544"/>
                  </a:lnTo>
                  <a:lnTo>
                    <a:pt x="16163" y="17471"/>
                  </a:lnTo>
                  <a:lnTo>
                    <a:pt x="17505" y="16130"/>
                  </a:lnTo>
                  <a:lnTo>
                    <a:pt x="18544" y="14554"/>
                  </a:lnTo>
                  <a:lnTo>
                    <a:pt x="19316" y="12777"/>
                  </a:lnTo>
                  <a:lnTo>
                    <a:pt x="19718" y="10865"/>
                  </a:lnTo>
                  <a:lnTo>
                    <a:pt x="19752" y="9859"/>
                  </a:lnTo>
                  <a:lnTo>
                    <a:pt x="19718" y="8853"/>
                  </a:lnTo>
                  <a:lnTo>
                    <a:pt x="19316" y="6908"/>
                  </a:lnTo>
                  <a:lnTo>
                    <a:pt x="18544" y="5131"/>
                  </a:lnTo>
                  <a:lnTo>
                    <a:pt x="17505" y="3555"/>
                  </a:lnTo>
                  <a:lnTo>
                    <a:pt x="16163" y="2214"/>
                  </a:lnTo>
                  <a:lnTo>
                    <a:pt x="14587" y="1174"/>
                  </a:lnTo>
                  <a:lnTo>
                    <a:pt x="12810" y="403"/>
                  </a:lnTo>
                  <a:lnTo>
                    <a:pt x="10865" y="34"/>
                  </a:lnTo>
                  <a:lnTo>
                    <a:pt x="98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2777540" y="3030777"/>
              <a:ext cx="450053" cy="450026"/>
            </a:xfrm>
            <a:custGeom>
              <a:rect b="b" l="l" r="r" t="t"/>
              <a:pathLst>
                <a:path extrusionOk="0" fill="none" h="16767" w="16768">
                  <a:moveTo>
                    <a:pt x="16767" y="8384"/>
                  </a:moveTo>
                  <a:lnTo>
                    <a:pt x="16767" y="9255"/>
                  </a:lnTo>
                  <a:lnTo>
                    <a:pt x="16432" y="10899"/>
                  </a:lnTo>
                  <a:lnTo>
                    <a:pt x="15795" y="12408"/>
                  </a:lnTo>
                  <a:lnTo>
                    <a:pt x="14889" y="13749"/>
                  </a:lnTo>
                  <a:lnTo>
                    <a:pt x="13749" y="14889"/>
                  </a:lnTo>
                  <a:lnTo>
                    <a:pt x="12408" y="15794"/>
                  </a:lnTo>
                  <a:lnTo>
                    <a:pt x="10899" y="16432"/>
                  </a:lnTo>
                  <a:lnTo>
                    <a:pt x="9256" y="16767"/>
                  </a:lnTo>
                  <a:lnTo>
                    <a:pt x="8384" y="16767"/>
                  </a:lnTo>
                  <a:lnTo>
                    <a:pt x="7512" y="16767"/>
                  </a:lnTo>
                  <a:lnTo>
                    <a:pt x="5902" y="16432"/>
                  </a:lnTo>
                  <a:lnTo>
                    <a:pt x="4393" y="15794"/>
                  </a:lnTo>
                  <a:lnTo>
                    <a:pt x="3052" y="14889"/>
                  </a:lnTo>
                  <a:lnTo>
                    <a:pt x="1912" y="13749"/>
                  </a:lnTo>
                  <a:lnTo>
                    <a:pt x="1006" y="12408"/>
                  </a:lnTo>
                  <a:lnTo>
                    <a:pt x="369" y="10899"/>
                  </a:lnTo>
                  <a:lnTo>
                    <a:pt x="34" y="9255"/>
                  </a:lnTo>
                  <a:lnTo>
                    <a:pt x="0" y="8384"/>
                  </a:lnTo>
                  <a:lnTo>
                    <a:pt x="34" y="7545"/>
                  </a:lnTo>
                  <a:lnTo>
                    <a:pt x="369" y="5902"/>
                  </a:lnTo>
                  <a:lnTo>
                    <a:pt x="1006" y="4393"/>
                  </a:lnTo>
                  <a:lnTo>
                    <a:pt x="1912" y="3052"/>
                  </a:lnTo>
                  <a:lnTo>
                    <a:pt x="3052" y="1912"/>
                  </a:lnTo>
                  <a:lnTo>
                    <a:pt x="4393" y="1006"/>
                  </a:lnTo>
                  <a:lnTo>
                    <a:pt x="5902" y="369"/>
                  </a:lnTo>
                  <a:lnTo>
                    <a:pt x="7512" y="34"/>
                  </a:lnTo>
                  <a:lnTo>
                    <a:pt x="8384" y="0"/>
                  </a:lnTo>
                  <a:lnTo>
                    <a:pt x="9256" y="34"/>
                  </a:lnTo>
                  <a:lnTo>
                    <a:pt x="10899" y="369"/>
                  </a:lnTo>
                  <a:lnTo>
                    <a:pt x="12408" y="1006"/>
                  </a:lnTo>
                  <a:lnTo>
                    <a:pt x="13749" y="1912"/>
                  </a:lnTo>
                  <a:lnTo>
                    <a:pt x="14889" y="3052"/>
                  </a:lnTo>
                  <a:lnTo>
                    <a:pt x="15795" y="4393"/>
                  </a:lnTo>
                  <a:lnTo>
                    <a:pt x="16432" y="5902"/>
                  </a:lnTo>
                  <a:lnTo>
                    <a:pt x="16767" y="7545"/>
                  </a:lnTo>
                  <a:lnTo>
                    <a:pt x="16767" y="8384"/>
                  </a:lnTo>
                  <a:close/>
                </a:path>
              </a:pathLst>
            </a:custGeom>
            <a:noFill/>
            <a:ln cap="flat" cmpd="sng" w="62875">
              <a:solidFill>
                <a:schemeClr val="accent5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3002544" y="3132475"/>
              <a:ext cx="76548" cy="199824"/>
            </a:xfrm>
            <a:custGeom>
              <a:rect b="b" l="l" r="r" t="t"/>
              <a:pathLst>
                <a:path extrusionOk="0" fill="none" h="7445" w="2852">
                  <a:moveTo>
                    <a:pt x="1" y="1"/>
                  </a:moveTo>
                  <a:lnTo>
                    <a:pt x="1" y="4595"/>
                  </a:lnTo>
                  <a:lnTo>
                    <a:pt x="2851" y="7445"/>
                  </a:lnTo>
                </a:path>
              </a:pathLst>
            </a:custGeom>
            <a:noFill/>
            <a:ln cap="rnd" cmpd="sng" w="20950">
              <a:solidFill>
                <a:schemeClr val="accent1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828887" y="3716603"/>
              <a:ext cx="222343" cy="279941"/>
            </a:xfrm>
            <a:custGeom>
              <a:rect b="b" l="l" r="r" t="t"/>
              <a:pathLst>
                <a:path extrusionOk="0" h="10430" w="8284">
                  <a:moveTo>
                    <a:pt x="3488" y="1"/>
                  </a:moveTo>
                  <a:lnTo>
                    <a:pt x="2314" y="370"/>
                  </a:lnTo>
                  <a:lnTo>
                    <a:pt x="1342" y="1007"/>
                  </a:lnTo>
                  <a:lnTo>
                    <a:pt x="604" y="1912"/>
                  </a:lnTo>
                  <a:lnTo>
                    <a:pt x="134" y="2952"/>
                  </a:lnTo>
                  <a:lnTo>
                    <a:pt x="0" y="4058"/>
                  </a:lnTo>
                  <a:lnTo>
                    <a:pt x="168" y="5232"/>
                  </a:lnTo>
                  <a:lnTo>
                    <a:pt x="704" y="6338"/>
                  </a:lnTo>
                  <a:lnTo>
                    <a:pt x="1140" y="6841"/>
                  </a:lnTo>
                  <a:lnTo>
                    <a:pt x="1878" y="7680"/>
                  </a:lnTo>
                  <a:lnTo>
                    <a:pt x="2616" y="9021"/>
                  </a:lnTo>
                  <a:lnTo>
                    <a:pt x="2716" y="10295"/>
                  </a:lnTo>
                  <a:lnTo>
                    <a:pt x="2616" y="10430"/>
                  </a:lnTo>
                  <a:lnTo>
                    <a:pt x="5634" y="10430"/>
                  </a:lnTo>
                  <a:lnTo>
                    <a:pt x="5533" y="10295"/>
                  </a:lnTo>
                  <a:lnTo>
                    <a:pt x="5634" y="9021"/>
                  </a:lnTo>
                  <a:lnTo>
                    <a:pt x="6372" y="7680"/>
                  </a:lnTo>
                  <a:lnTo>
                    <a:pt x="7109" y="6841"/>
                  </a:lnTo>
                  <a:lnTo>
                    <a:pt x="7545" y="6338"/>
                  </a:lnTo>
                  <a:lnTo>
                    <a:pt x="8082" y="5232"/>
                  </a:lnTo>
                  <a:lnTo>
                    <a:pt x="8283" y="4058"/>
                  </a:lnTo>
                  <a:lnTo>
                    <a:pt x="8115" y="2952"/>
                  </a:lnTo>
                  <a:lnTo>
                    <a:pt x="7646" y="1912"/>
                  </a:lnTo>
                  <a:lnTo>
                    <a:pt x="6908" y="1007"/>
                  </a:lnTo>
                  <a:lnTo>
                    <a:pt x="5936" y="370"/>
                  </a:lnTo>
                  <a:lnTo>
                    <a:pt x="47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1879294" y="3986617"/>
              <a:ext cx="127812" cy="22546"/>
            </a:xfrm>
            <a:custGeom>
              <a:rect b="b" l="l" r="r" t="t"/>
              <a:pathLst>
                <a:path extrusionOk="0" h="840" w="4762">
                  <a:moveTo>
                    <a:pt x="403" y="1"/>
                  </a:moveTo>
                  <a:lnTo>
                    <a:pt x="268" y="34"/>
                  </a:lnTo>
                  <a:lnTo>
                    <a:pt x="34" y="269"/>
                  </a:lnTo>
                  <a:lnTo>
                    <a:pt x="0" y="403"/>
                  </a:lnTo>
                  <a:lnTo>
                    <a:pt x="34" y="571"/>
                  </a:lnTo>
                  <a:lnTo>
                    <a:pt x="268" y="805"/>
                  </a:lnTo>
                  <a:lnTo>
                    <a:pt x="403" y="839"/>
                  </a:lnTo>
                  <a:lnTo>
                    <a:pt x="4360" y="839"/>
                  </a:lnTo>
                  <a:lnTo>
                    <a:pt x="4494" y="805"/>
                  </a:lnTo>
                  <a:lnTo>
                    <a:pt x="4728" y="571"/>
                  </a:lnTo>
                  <a:lnTo>
                    <a:pt x="4762" y="403"/>
                  </a:lnTo>
                  <a:lnTo>
                    <a:pt x="4728" y="269"/>
                  </a:lnTo>
                  <a:lnTo>
                    <a:pt x="4494" y="34"/>
                  </a:lnTo>
                  <a:lnTo>
                    <a:pt x="43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1879294" y="4009136"/>
              <a:ext cx="127812" cy="21606"/>
            </a:xfrm>
            <a:custGeom>
              <a:rect b="b" l="l" r="r" t="t"/>
              <a:pathLst>
                <a:path extrusionOk="0" h="805" w="4762">
                  <a:moveTo>
                    <a:pt x="268" y="0"/>
                  </a:moveTo>
                  <a:lnTo>
                    <a:pt x="34" y="235"/>
                  </a:lnTo>
                  <a:lnTo>
                    <a:pt x="0" y="402"/>
                  </a:lnTo>
                  <a:lnTo>
                    <a:pt x="34" y="570"/>
                  </a:lnTo>
                  <a:lnTo>
                    <a:pt x="268" y="771"/>
                  </a:lnTo>
                  <a:lnTo>
                    <a:pt x="403" y="805"/>
                  </a:lnTo>
                  <a:lnTo>
                    <a:pt x="4360" y="805"/>
                  </a:lnTo>
                  <a:lnTo>
                    <a:pt x="4494" y="771"/>
                  </a:lnTo>
                  <a:lnTo>
                    <a:pt x="4728" y="570"/>
                  </a:lnTo>
                  <a:lnTo>
                    <a:pt x="4762" y="402"/>
                  </a:lnTo>
                  <a:lnTo>
                    <a:pt x="4728" y="235"/>
                  </a:lnTo>
                  <a:lnTo>
                    <a:pt x="44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1879294" y="4030716"/>
              <a:ext cx="127812" cy="21633"/>
            </a:xfrm>
            <a:custGeom>
              <a:rect b="b" l="l" r="r" t="t"/>
              <a:pathLst>
                <a:path extrusionOk="0" h="806" w="4762">
                  <a:moveTo>
                    <a:pt x="268" y="1"/>
                  </a:moveTo>
                  <a:lnTo>
                    <a:pt x="34" y="236"/>
                  </a:lnTo>
                  <a:lnTo>
                    <a:pt x="0" y="403"/>
                  </a:lnTo>
                  <a:lnTo>
                    <a:pt x="34" y="571"/>
                  </a:lnTo>
                  <a:lnTo>
                    <a:pt x="268" y="772"/>
                  </a:lnTo>
                  <a:lnTo>
                    <a:pt x="403" y="806"/>
                  </a:lnTo>
                  <a:lnTo>
                    <a:pt x="4360" y="806"/>
                  </a:lnTo>
                  <a:lnTo>
                    <a:pt x="4494" y="772"/>
                  </a:lnTo>
                  <a:lnTo>
                    <a:pt x="4728" y="571"/>
                  </a:lnTo>
                  <a:lnTo>
                    <a:pt x="4762" y="403"/>
                  </a:lnTo>
                  <a:lnTo>
                    <a:pt x="4728" y="236"/>
                  </a:lnTo>
                  <a:lnTo>
                    <a:pt x="44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1900873" y="3823723"/>
              <a:ext cx="78346" cy="45011"/>
            </a:xfrm>
            <a:custGeom>
              <a:rect b="b" l="l" r="r" t="t"/>
              <a:pathLst>
                <a:path extrusionOk="0" fill="none" h="1677" w="2919">
                  <a:moveTo>
                    <a:pt x="1" y="0"/>
                  </a:moveTo>
                  <a:lnTo>
                    <a:pt x="2918" y="0"/>
                  </a:lnTo>
                  <a:lnTo>
                    <a:pt x="1476" y="1677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10900">
              <a:solidFill>
                <a:schemeClr val="accent1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3210478" y="1869715"/>
              <a:ext cx="165630" cy="318644"/>
            </a:xfrm>
            <a:custGeom>
              <a:rect b="b" l="l" r="r" t="t"/>
              <a:pathLst>
                <a:path extrusionOk="0" h="11872" w="6171">
                  <a:moveTo>
                    <a:pt x="2716" y="2381"/>
                  </a:moveTo>
                  <a:lnTo>
                    <a:pt x="2716" y="5030"/>
                  </a:lnTo>
                  <a:lnTo>
                    <a:pt x="2314" y="4930"/>
                  </a:lnTo>
                  <a:lnTo>
                    <a:pt x="1744" y="4728"/>
                  </a:lnTo>
                  <a:lnTo>
                    <a:pt x="1543" y="4561"/>
                  </a:lnTo>
                  <a:lnTo>
                    <a:pt x="1375" y="4393"/>
                  </a:lnTo>
                  <a:lnTo>
                    <a:pt x="1207" y="3991"/>
                  </a:lnTo>
                  <a:lnTo>
                    <a:pt x="1174" y="3722"/>
                  </a:lnTo>
                  <a:lnTo>
                    <a:pt x="1207" y="3454"/>
                  </a:lnTo>
                  <a:lnTo>
                    <a:pt x="1375" y="2985"/>
                  </a:lnTo>
                  <a:lnTo>
                    <a:pt x="1576" y="2817"/>
                  </a:lnTo>
                  <a:lnTo>
                    <a:pt x="1777" y="2649"/>
                  </a:lnTo>
                  <a:lnTo>
                    <a:pt x="2347" y="2448"/>
                  </a:lnTo>
                  <a:lnTo>
                    <a:pt x="2716" y="2381"/>
                  </a:lnTo>
                  <a:close/>
                  <a:moveTo>
                    <a:pt x="3353" y="6237"/>
                  </a:moveTo>
                  <a:lnTo>
                    <a:pt x="3756" y="6338"/>
                  </a:lnTo>
                  <a:lnTo>
                    <a:pt x="4359" y="6573"/>
                  </a:lnTo>
                  <a:lnTo>
                    <a:pt x="4594" y="6740"/>
                  </a:lnTo>
                  <a:lnTo>
                    <a:pt x="4762" y="6908"/>
                  </a:lnTo>
                  <a:lnTo>
                    <a:pt x="4963" y="7344"/>
                  </a:lnTo>
                  <a:lnTo>
                    <a:pt x="4963" y="7612"/>
                  </a:lnTo>
                  <a:lnTo>
                    <a:pt x="4963" y="7914"/>
                  </a:lnTo>
                  <a:lnTo>
                    <a:pt x="4762" y="8350"/>
                  </a:lnTo>
                  <a:lnTo>
                    <a:pt x="4561" y="8551"/>
                  </a:lnTo>
                  <a:lnTo>
                    <a:pt x="4326" y="8719"/>
                  </a:lnTo>
                  <a:lnTo>
                    <a:pt x="3722" y="8954"/>
                  </a:lnTo>
                  <a:lnTo>
                    <a:pt x="3353" y="9021"/>
                  </a:lnTo>
                  <a:lnTo>
                    <a:pt x="3353" y="6237"/>
                  </a:lnTo>
                  <a:close/>
                  <a:moveTo>
                    <a:pt x="2716" y="0"/>
                  </a:moveTo>
                  <a:lnTo>
                    <a:pt x="2716" y="1476"/>
                  </a:lnTo>
                  <a:lnTo>
                    <a:pt x="2079" y="1543"/>
                  </a:lnTo>
                  <a:lnTo>
                    <a:pt x="1073" y="1912"/>
                  </a:lnTo>
                  <a:lnTo>
                    <a:pt x="704" y="2180"/>
                  </a:lnTo>
                  <a:lnTo>
                    <a:pt x="369" y="2515"/>
                  </a:lnTo>
                  <a:lnTo>
                    <a:pt x="34" y="3320"/>
                  </a:lnTo>
                  <a:lnTo>
                    <a:pt x="0" y="3823"/>
                  </a:lnTo>
                  <a:lnTo>
                    <a:pt x="34" y="4292"/>
                  </a:lnTo>
                  <a:lnTo>
                    <a:pt x="335" y="5030"/>
                  </a:lnTo>
                  <a:lnTo>
                    <a:pt x="637" y="5332"/>
                  </a:lnTo>
                  <a:lnTo>
                    <a:pt x="1006" y="5600"/>
                  </a:lnTo>
                  <a:lnTo>
                    <a:pt x="2012" y="5969"/>
                  </a:lnTo>
                  <a:lnTo>
                    <a:pt x="2716" y="6103"/>
                  </a:lnTo>
                  <a:lnTo>
                    <a:pt x="2716" y="9021"/>
                  </a:lnTo>
                  <a:lnTo>
                    <a:pt x="2012" y="8987"/>
                  </a:lnTo>
                  <a:lnTo>
                    <a:pt x="1308" y="8819"/>
                  </a:lnTo>
                  <a:lnTo>
                    <a:pt x="671" y="8585"/>
                  </a:lnTo>
                  <a:lnTo>
                    <a:pt x="0" y="8216"/>
                  </a:lnTo>
                  <a:lnTo>
                    <a:pt x="0" y="9356"/>
                  </a:lnTo>
                  <a:lnTo>
                    <a:pt x="671" y="9624"/>
                  </a:lnTo>
                  <a:lnTo>
                    <a:pt x="1341" y="9792"/>
                  </a:lnTo>
                  <a:lnTo>
                    <a:pt x="2012" y="9893"/>
                  </a:lnTo>
                  <a:lnTo>
                    <a:pt x="2683" y="9926"/>
                  </a:lnTo>
                  <a:lnTo>
                    <a:pt x="2716" y="11871"/>
                  </a:lnTo>
                  <a:lnTo>
                    <a:pt x="3353" y="11871"/>
                  </a:lnTo>
                  <a:lnTo>
                    <a:pt x="3353" y="9926"/>
                  </a:lnTo>
                  <a:lnTo>
                    <a:pt x="3990" y="9859"/>
                  </a:lnTo>
                  <a:lnTo>
                    <a:pt x="5030" y="9490"/>
                  </a:lnTo>
                  <a:lnTo>
                    <a:pt x="5432" y="9222"/>
                  </a:lnTo>
                  <a:lnTo>
                    <a:pt x="5768" y="8887"/>
                  </a:lnTo>
                  <a:lnTo>
                    <a:pt x="6137" y="8015"/>
                  </a:lnTo>
                  <a:lnTo>
                    <a:pt x="6170" y="7512"/>
                  </a:lnTo>
                  <a:lnTo>
                    <a:pt x="6137" y="7009"/>
                  </a:lnTo>
                  <a:lnTo>
                    <a:pt x="5801" y="6237"/>
                  </a:lnTo>
                  <a:lnTo>
                    <a:pt x="5466" y="5936"/>
                  </a:lnTo>
                  <a:lnTo>
                    <a:pt x="5097" y="5667"/>
                  </a:lnTo>
                  <a:lnTo>
                    <a:pt x="4024" y="5265"/>
                  </a:lnTo>
                  <a:lnTo>
                    <a:pt x="3353" y="5131"/>
                  </a:lnTo>
                  <a:lnTo>
                    <a:pt x="3353" y="2415"/>
                  </a:lnTo>
                  <a:lnTo>
                    <a:pt x="3923" y="2448"/>
                  </a:lnTo>
                  <a:lnTo>
                    <a:pt x="4493" y="2582"/>
                  </a:lnTo>
                  <a:lnTo>
                    <a:pt x="5030" y="2750"/>
                  </a:lnTo>
                  <a:lnTo>
                    <a:pt x="5567" y="2985"/>
                  </a:lnTo>
                  <a:lnTo>
                    <a:pt x="5567" y="1878"/>
                  </a:lnTo>
                  <a:lnTo>
                    <a:pt x="5030" y="1710"/>
                  </a:lnTo>
                  <a:lnTo>
                    <a:pt x="4493" y="1610"/>
                  </a:lnTo>
                  <a:lnTo>
                    <a:pt x="3923" y="1509"/>
                  </a:lnTo>
                  <a:lnTo>
                    <a:pt x="3353" y="1476"/>
                  </a:lnTo>
                  <a:lnTo>
                    <a:pt x="33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1011619" y="3275588"/>
              <a:ext cx="32450" cy="110715"/>
            </a:xfrm>
            <a:custGeom>
              <a:rect b="b" l="l" r="r" t="t"/>
              <a:pathLst>
                <a:path extrusionOk="0" h="4125" w="1209">
                  <a:moveTo>
                    <a:pt x="1" y="0"/>
                  </a:moveTo>
                  <a:lnTo>
                    <a:pt x="1" y="4125"/>
                  </a:lnTo>
                  <a:lnTo>
                    <a:pt x="1208" y="4125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1071929" y="3323284"/>
              <a:ext cx="32423" cy="63020"/>
            </a:xfrm>
            <a:custGeom>
              <a:rect b="b" l="l" r="r" t="t"/>
              <a:pathLst>
                <a:path extrusionOk="0" h="2348" w="1208">
                  <a:moveTo>
                    <a:pt x="1" y="1"/>
                  </a:moveTo>
                  <a:lnTo>
                    <a:pt x="1" y="2348"/>
                  </a:lnTo>
                  <a:lnTo>
                    <a:pt x="1208" y="2348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1132240" y="3204488"/>
              <a:ext cx="32423" cy="181814"/>
            </a:xfrm>
            <a:custGeom>
              <a:rect b="b" l="l" r="r" t="t"/>
              <a:pathLst>
                <a:path extrusionOk="0" h="6774" w="1208">
                  <a:moveTo>
                    <a:pt x="0" y="0"/>
                  </a:moveTo>
                  <a:lnTo>
                    <a:pt x="0" y="6774"/>
                  </a:lnTo>
                  <a:lnTo>
                    <a:pt x="1208" y="6774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2495875" y="2551864"/>
              <a:ext cx="344733" cy="122417"/>
            </a:xfrm>
            <a:custGeom>
              <a:rect b="b" l="l" r="r" t="t"/>
              <a:pathLst>
                <a:path extrusionOk="0" h="4561" w="12844">
                  <a:moveTo>
                    <a:pt x="4092" y="0"/>
                  </a:moveTo>
                  <a:lnTo>
                    <a:pt x="3689" y="302"/>
                  </a:lnTo>
                  <a:lnTo>
                    <a:pt x="3455" y="503"/>
                  </a:lnTo>
                  <a:lnTo>
                    <a:pt x="2784" y="772"/>
                  </a:lnTo>
                  <a:lnTo>
                    <a:pt x="2013" y="839"/>
                  </a:lnTo>
                  <a:lnTo>
                    <a:pt x="1141" y="705"/>
                  </a:lnTo>
                  <a:lnTo>
                    <a:pt x="671" y="570"/>
                  </a:lnTo>
                  <a:lnTo>
                    <a:pt x="604" y="570"/>
                  </a:lnTo>
                  <a:lnTo>
                    <a:pt x="202" y="772"/>
                  </a:lnTo>
                  <a:lnTo>
                    <a:pt x="1" y="1107"/>
                  </a:lnTo>
                  <a:lnTo>
                    <a:pt x="1" y="1342"/>
                  </a:lnTo>
                  <a:lnTo>
                    <a:pt x="101" y="2717"/>
                  </a:lnTo>
                  <a:lnTo>
                    <a:pt x="303" y="4259"/>
                  </a:lnTo>
                  <a:lnTo>
                    <a:pt x="336" y="4527"/>
                  </a:lnTo>
                  <a:lnTo>
                    <a:pt x="336" y="4561"/>
                  </a:lnTo>
                  <a:lnTo>
                    <a:pt x="3052" y="4561"/>
                  </a:lnTo>
                  <a:lnTo>
                    <a:pt x="6875" y="4494"/>
                  </a:lnTo>
                  <a:lnTo>
                    <a:pt x="7747" y="4460"/>
                  </a:lnTo>
                  <a:lnTo>
                    <a:pt x="9491" y="4226"/>
                  </a:lnTo>
                  <a:lnTo>
                    <a:pt x="10228" y="3924"/>
                  </a:lnTo>
                  <a:lnTo>
                    <a:pt x="11972" y="2985"/>
                  </a:lnTo>
                  <a:lnTo>
                    <a:pt x="12844" y="2482"/>
                  </a:lnTo>
                  <a:lnTo>
                    <a:pt x="12743" y="2281"/>
                  </a:lnTo>
                  <a:lnTo>
                    <a:pt x="11939" y="1476"/>
                  </a:lnTo>
                  <a:lnTo>
                    <a:pt x="10966" y="1275"/>
                  </a:lnTo>
                  <a:lnTo>
                    <a:pt x="10295" y="1409"/>
                  </a:lnTo>
                  <a:lnTo>
                    <a:pt x="8250" y="1979"/>
                  </a:lnTo>
                  <a:lnTo>
                    <a:pt x="8082" y="2012"/>
                  </a:lnTo>
                  <a:lnTo>
                    <a:pt x="4494" y="134"/>
                  </a:lnTo>
                  <a:lnTo>
                    <a:pt x="4461" y="101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563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2503981" y="2612174"/>
              <a:ext cx="343847" cy="88223"/>
            </a:xfrm>
            <a:custGeom>
              <a:rect b="b" l="l" r="r" t="t"/>
              <a:pathLst>
                <a:path extrusionOk="0" h="3287" w="12811">
                  <a:moveTo>
                    <a:pt x="12576" y="0"/>
                  </a:moveTo>
                  <a:lnTo>
                    <a:pt x="12441" y="34"/>
                  </a:lnTo>
                  <a:lnTo>
                    <a:pt x="12140" y="235"/>
                  </a:lnTo>
                  <a:lnTo>
                    <a:pt x="10362" y="1107"/>
                  </a:lnTo>
                  <a:lnTo>
                    <a:pt x="8987" y="1643"/>
                  </a:lnTo>
                  <a:lnTo>
                    <a:pt x="8384" y="1777"/>
                  </a:lnTo>
                  <a:lnTo>
                    <a:pt x="6540" y="1979"/>
                  </a:lnTo>
                  <a:lnTo>
                    <a:pt x="839" y="2113"/>
                  </a:lnTo>
                  <a:lnTo>
                    <a:pt x="1" y="2113"/>
                  </a:lnTo>
                  <a:lnTo>
                    <a:pt x="101" y="3286"/>
                  </a:lnTo>
                  <a:lnTo>
                    <a:pt x="4293" y="3219"/>
                  </a:lnTo>
                  <a:lnTo>
                    <a:pt x="4393" y="2414"/>
                  </a:lnTo>
                  <a:lnTo>
                    <a:pt x="4796" y="2414"/>
                  </a:lnTo>
                  <a:lnTo>
                    <a:pt x="7847" y="2280"/>
                  </a:lnTo>
                  <a:lnTo>
                    <a:pt x="9155" y="2046"/>
                  </a:lnTo>
                  <a:lnTo>
                    <a:pt x="10329" y="1677"/>
                  </a:lnTo>
                  <a:lnTo>
                    <a:pt x="12475" y="537"/>
                  </a:lnTo>
                  <a:lnTo>
                    <a:pt x="12777" y="369"/>
                  </a:lnTo>
                  <a:lnTo>
                    <a:pt x="12810" y="268"/>
                  </a:lnTo>
                  <a:lnTo>
                    <a:pt x="12777" y="34"/>
                  </a:lnTo>
                  <a:lnTo>
                    <a:pt x="12576" y="0"/>
                  </a:lnTo>
                  <a:close/>
                </a:path>
              </a:pathLst>
            </a:custGeom>
            <a:solidFill>
              <a:srgbClr val="1818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1857687" y="3084780"/>
              <a:ext cx="90934" cy="107118"/>
            </a:xfrm>
            <a:custGeom>
              <a:rect b="b" l="l" r="r" t="t"/>
              <a:pathLst>
                <a:path extrusionOk="0" h="3991" w="3388">
                  <a:moveTo>
                    <a:pt x="67" y="0"/>
                  </a:moveTo>
                  <a:lnTo>
                    <a:pt x="0" y="1308"/>
                  </a:lnTo>
                  <a:lnTo>
                    <a:pt x="101" y="2750"/>
                  </a:lnTo>
                  <a:lnTo>
                    <a:pt x="503" y="3018"/>
                  </a:lnTo>
                  <a:lnTo>
                    <a:pt x="2046" y="3823"/>
                  </a:lnTo>
                  <a:lnTo>
                    <a:pt x="2817" y="3991"/>
                  </a:lnTo>
                  <a:lnTo>
                    <a:pt x="3253" y="3924"/>
                  </a:lnTo>
                  <a:lnTo>
                    <a:pt x="3387" y="3790"/>
                  </a:lnTo>
                  <a:lnTo>
                    <a:pt x="3354" y="101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1827974" y="3158564"/>
              <a:ext cx="340251" cy="146734"/>
            </a:xfrm>
            <a:custGeom>
              <a:rect b="b" l="l" r="r" t="t"/>
              <a:pathLst>
                <a:path extrusionOk="0" h="5467" w="12677">
                  <a:moveTo>
                    <a:pt x="1107" y="1"/>
                  </a:moveTo>
                  <a:lnTo>
                    <a:pt x="671" y="135"/>
                  </a:lnTo>
                  <a:lnTo>
                    <a:pt x="437" y="403"/>
                  </a:lnTo>
                  <a:lnTo>
                    <a:pt x="370" y="605"/>
                  </a:lnTo>
                  <a:lnTo>
                    <a:pt x="202" y="1979"/>
                  </a:lnTo>
                  <a:lnTo>
                    <a:pt x="34" y="3556"/>
                  </a:lnTo>
                  <a:lnTo>
                    <a:pt x="1" y="3790"/>
                  </a:lnTo>
                  <a:lnTo>
                    <a:pt x="1" y="3857"/>
                  </a:lnTo>
                  <a:lnTo>
                    <a:pt x="2683" y="4427"/>
                  </a:lnTo>
                  <a:lnTo>
                    <a:pt x="6439" y="5165"/>
                  </a:lnTo>
                  <a:lnTo>
                    <a:pt x="7278" y="5299"/>
                  </a:lnTo>
                  <a:lnTo>
                    <a:pt x="9021" y="5467"/>
                  </a:lnTo>
                  <a:lnTo>
                    <a:pt x="9793" y="5333"/>
                  </a:lnTo>
                  <a:lnTo>
                    <a:pt x="11704" y="4763"/>
                  </a:lnTo>
                  <a:lnTo>
                    <a:pt x="12676" y="4461"/>
                  </a:lnTo>
                  <a:lnTo>
                    <a:pt x="12643" y="4260"/>
                  </a:lnTo>
                  <a:lnTo>
                    <a:pt x="12006" y="3321"/>
                  </a:lnTo>
                  <a:lnTo>
                    <a:pt x="11100" y="2885"/>
                  </a:lnTo>
                  <a:lnTo>
                    <a:pt x="10430" y="2885"/>
                  </a:lnTo>
                  <a:lnTo>
                    <a:pt x="8284" y="3019"/>
                  </a:lnTo>
                  <a:lnTo>
                    <a:pt x="8116" y="2985"/>
                  </a:lnTo>
                  <a:lnTo>
                    <a:pt x="4997" y="403"/>
                  </a:lnTo>
                  <a:lnTo>
                    <a:pt x="4997" y="370"/>
                  </a:lnTo>
                  <a:lnTo>
                    <a:pt x="4628" y="202"/>
                  </a:lnTo>
                  <a:lnTo>
                    <a:pt x="4192" y="403"/>
                  </a:lnTo>
                  <a:lnTo>
                    <a:pt x="3924" y="538"/>
                  </a:lnTo>
                  <a:lnTo>
                    <a:pt x="3220" y="672"/>
                  </a:lnTo>
                  <a:lnTo>
                    <a:pt x="2415" y="571"/>
                  </a:lnTo>
                  <a:lnTo>
                    <a:pt x="1610" y="269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563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1824378" y="3255780"/>
              <a:ext cx="351040" cy="54029"/>
            </a:xfrm>
            <a:custGeom>
              <a:rect b="b" l="l" r="r" t="t"/>
              <a:pathLst>
                <a:path extrusionOk="0" h="2013" w="13079">
                  <a:moveTo>
                    <a:pt x="168" y="1"/>
                  </a:moveTo>
                  <a:lnTo>
                    <a:pt x="1" y="1174"/>
                  </a:lnTo>
                  <a:lnTo>
                    <a:pt x="4125" y="2013"/>
                  </a:lnTo>
                  <a:lnTo>
                    <a:pt x="4393" y="1241"/>
                  </a:lnTo>
                  <a:lnTo>
                    <a:pt x="4796" y="1342"/>
                  </a:lnTo>
                  <a:lnTo>
                    <a:pt x="7780" y="1845"/>
                  </a:lnTo>
                  <a:lnTo>
                    <a:pt x="9122" y="1912"/>
                  </a:lnTo>
                  <a:lnTo>
                    <a:pt x="10329" y="1778"/>
                  </a:lnTo>
                  <a:lnTo>
                    <a:pt x="12710" y="1141"/>
                  </a:lnTo>
                  <a:lnTo>
                    <a:pt x="13012" y="1040"/>
                  </a:lnTo>
                  <a:lnTo>
                    <a:pt x="13079" y="940"/>
                  </a:lnTo>
                  <a:lnTo>
                    <a:pt x="13079" y="738"/>
                  </a:lnTo>
                  <a:lnTo>
                    <a:pt x="12911" y="604"/>
                  </a:lnTo>
                  <a:lnTo>
                    <a:pt x="12743" y="638"/>
                  </a:lnTo>
                  <a:lnTo>
                    <a:pt x="12408" y="738"/>
                  </a:lnTo>
                  <a:lnTo>
                    <a:pt x="10497" y="1241"/>
                  </a:lnTo>
                  <a:lnTo>
                    <a:pt x="9055" y="1476"/>
                  </a:lnTo>
                  <a:lnTo>
                    <a:pt x="8418" y="1476"/>
                  </a:lnTo>
                  <a:lnTo>
                    <a:pt x="6573" y="1275"/>
                  </a:lnTo>
                  <a:lnTo>
                    <a:pt x="1007" y="202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1818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1780279" y="1856214"/>
              <a:ext cx="243949" cy="1252864"/>
            </a:xfrm>
            <a:custGeom>
              <a:rect b="b" l="l" r="r" t="t"/>
              <a:pathLst>
                <a:path extrusionOk="0" h="46679" w="9089">
                  <a:moveTo>
                    <a:pt x="7277" y="0"/>
                  </a:moveTo>
                  <a:lnTo>
                    <a:pt x="6104" y="503"/>
                  </a:lnTo>
                  <a:lnTo>
                    <a:pt x="4695" y="1442"/>
                  </a:lnTo>
                  <a:lnTo>
                    <a:pt x="973" y="4628"/>
                  </a:lnTo>
                  <a:lnTo>
                    <a:pt x="0" y="5600"/>
                  </a:lnTo>
                  <a:lnTo>
                    <a:pt x="2113" y="24681"/>
                  </a:lnTo>
                  <a:lnTo>
                    <a:pt x="2314" y="46679"/>
                  </a:lnTo>
                  <a:lnTo>
                    <a:pt x="7143" y="46679"/>
                  </a:lnTo>
                  <a:lnTo>
                    <a:pt x="7311" y="45203"/>
                  </a:lnTo>
                  <a:lnTo>
                    <a:pt x="8250" y="36082"/>
                  </a:lnTo>
                  <a:lnTo>
                    <a:pt x="8820" y="28235"/>
                  </a:lnTo>
                  <a:lnTo>
                    <a:pt x="8987" y="24144"/>
                  </a:lnTo>
                  <a:lnTo>
                    <a:pt x="9088" y="20254"/>
                  </a:lnTo>
                  <a:lnTo>
                    <a:pt x="8920" y="12508"/>
                  </a:lnTo>
                  <a:lnTo>
                    <a:pt x="8384" y="3052"/>
                  </a:lnTo>
                  <a:lnTo>
                    <a:pt x="8149" y="671"/>
                  </a:lnTo>
                  <a:lnTo>
                    <a:pt x="8116" y="436"/>
                  </a:lnTo>
                  <a:lnTo>
                    <a:pt x="7881" y="101"/>
                  </a:lnTo>
                  <a:lnTo>
                    <a:pt x="72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1869389" y="1216259"/>
              <a:ext cx="119733" cy="114338"/>
            </a:xfrm>
            <a:custGeom>
              <a:rect b="b" l="l" r="r" t="t"/>
              <a:pathLst>
                <a:path extrusionOk="0" h="4260" w="4461">
                  <a:moveTo>
                    <a:pt x="3219" y="1"/>
                  </a:moveTo>
                  <a:lnTo>
                    <a:pt x="0" y="135"/>
                  </a:lnTo>
                  <a:lnTo>
                    <a:pt x="67" y="1208"/>
                  </a:lnTo>
                  <a:lnTo>
                    <a:pt x="134" y="2214"/>
                  </a:lnTo>
                  <a:lnTo>
                    <a:pt x="269" y="3958"/>
                  </a:lnTo>
                  <a:lnTo>
                    <a:pt x="503" y="4126"/>
                  </a:lnTo>
                  <a:lnTo>
                    <a:pt x="1073" y="4260"/>
                  </a:lnTo>
                  <a:lnTo>
                    <a:pt x="2113" y="4159"/>
                  </a:lnTo>
                  <a:lnTo>
                    <a:pt x="4091" y="3388"/>
                  </a:lnTo>
                  <a:lnTo>
                    <a:pt x="4460" y="3153"/>
                  </a:lnTo>
                  <a:lnTo>
                    <a:pt x="3555" y="906"/>
                  </a:lnTo>
                  <a:lnTo>
                    <a:pt x="3354" y="437"/>
                  </a:lnTo>
                  <a:lnTo>
                    <a:pt x="3219" y="1"/>
                  </a:lnTo>
                  <a:close/>
                </a:path>
              </a:pathLst>
            </a:custGeom>
            <a:solidFill>
              <a:srgbClr val="FFD5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1705582" y="1294579"/>
              <a:ext cx="407726" cy="670544"/>
            </a:xfrm>
            <a:custGeom>
              <a:rect b="b" l="l" r="r" t="t"/>
              <a:pathLst>
                <a:path extrusionOk="0" h="24983" w="15191">
                  <a:moveTo>
                    <a:pt x="12206" y="0"/>
                  </a:moveTo>
                  <a:lnTo>
                    <a:pt x="11536" y="34"/>
                  </a:lnTo>
                  <a:lnTo>
                    <a:pt x="10832" y="235"/>
                  </a:lnTo>
                  <a:lnTo>
                    <a:pt x="9926" y="671"/>
                  </a:lnTo>
                  <a:lnTo>
                    <a:pt x="8484" y="1141"/>
                  </a:lnTo>
                  <a:lnTo>
                    <a:pt x="6841" y="1308"/>
                  </a:lnTo>
                  <a:lnTo>
                    <a:pt x="5869" y="1275"/>
                  </a:lnTo>
                  <a:lnTo>
                    <a:pt x="5366" y="1543"/>
                  </a:lnTo>
                  <a:lnTo>
                    <a:pt x="3521" y="2348"/>
                  </a:lnTo>
                  <a:lnTo>
                    <a:pt x="1979" y="3320"/>
                  </a:lnTo>
                  <a:lnTo>
                    <a:pt x="1073" y="4192"/>
                  </a:lnTo>
                  <a:lnTo>
                    <a:pt x="369" y="5232"/>
                  </a:lnTo>
                  <a:lnTo>
                    <a:pt x="0" y="6506"/>
                  </a:lnTo>
                  <a:lnTo>
                    <a:pt x="0" y="7277"/>
                  </a:lnTo>
                  <a:lnTo>
                    <a:pt x="67" y="8149"/>
                  </a:lnTo>
                  <a:lnTo>
                    <a:pt x="403" y="9759"/>
                  </a:lnTo>
                  <a:lnTo>
                    <a:pt x="1274" y="11972"/>
                  </a:lnTo>
                  <a:lnTo>
                    <a:pt x="2683" y="14688"/>
                  </a:lnTo>
                  <a:lnTo>
                    <a:pt x="3521" y="16767"/>
                  </a:lnTo>
                  <a:lnTo>
                    <a:pt x="3823" y="18243"/>
                  </a:lnTo>
                  <a:lnTo>
                    <a:pt x="3857" y="19047"/>
                  </a:lnTo>
                  <a:lnTo>
                    <a:pt x="3655" y="22702"/>
                  </a:lnTo>
                  <a:lnTo>
                    <a:pt x="3421" y="24614"/>
                  </a:lnTo>
                  <a:lnTo>
                    <a:pt x="3756" y="24714"/>
                  </a:lnTo>
                  <a:lnTo>
                    <a:pt x="5734" y="24983"/>
                  </a:lnTo>
                  <a:lnTo>
                    <a:pt x="7545" y="24983"/>
                  </a:lnTo>
                  <a:lnTo>
                    <a:pt x="9457" y="24614"/>
                  </a:lnTo>
                  <a:lnTo>
                    <a:pt x="10865" y="23943"/>
                  </a:lnTo>
                  <a:lnTo>
                    <a:pt x="11737" y="23340"/>
                  </a:lnTo>
                  <a:lnTo>
                    <a:pt x="12508" y="22501"/>
                  </a:lnTo>
                  <a:lnTo>
                    <a:pt x="13179" y="21495"/>
                  </a:lnTo>
                  <a:lnTo>
                    <a:pt x="13682" y="20221"/>
                  </a:lnTo>
                  <a:lnTo>
                    <a:pt x="14017" y="18712"/>
                  </a:lnTo>
                  <a:lnTo>
                    <a:pt x="14118" y="17840"/>
                  </a:lnTo>
                  <a:lnTo>
                    <a:pt x="14285" y="16398"/>
                  </a:lnTo>
                  <a:lnTo>
                    <a:pt x="14923" y="12307"/>
                  </a:lnTo>
                  <a:lnTo>
                    <a:pt x="15191" y="8786"/>
                  </a:lnTo>
                  <a:lnTo>
                    <a:pt x="15124" y="6405"/>
                  </a:lnTo>
                  <a:lnTo>
                    <a:pt x="14755" y="4125"/>
                  </a:lnTo>
                  <a:lnTo>
                    <a:pt x="13950" y="2046"/>
                  </a:lnTo>
                  <a:lnTo>
                    <a:pt x="13347" y="1107"/>
                  </a:lnTo>
                  <a:lnTo>
                    <a:pt x="13112" y="805"/>
                  </a:lnTo>
                  <a:lnTo>
                    <a:pt x="12575" y="235"/>
                  </a:lnTo>
                  <a:lnTo>
                    <a:pt x="122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1863082" y="1300887"/>
              <a:ext cx="174648" cy="337540"/>
            </a:xfrm>
            <a:custGeom>
              <a:rect b="b" l="l" r="r" t="t"/>
              <a:pathLst>
                <a:path extrusionOk="0" h="12576" w="6507">
                  <a:moveTo>
                    <a:pt x="4964" y="0"/>
                  </a:moveTo>
                  <a:lnTo>
                    <a:pt x="4729" y="101"/>
                  </a:lnTo>
                  <a:lnTo>
                    <a:pt x="3522" y="470"/>
                  </a:lnTo>
                  <a:lnTo>
                    <a:pt x="2147" y="771"/>
                  </a:lnTo>
                  <a:lnTo>
                    <a:pt x="1" y="1040"/>
                  </a:lnTo>
                  <a:lnTo>
                    <a:pt x="336" y="1509"/>
                  </a:lnTo>
                  <a:lnTo>
                    <a:pt x="3052" y="5734"/>
                  </a:lnTo>
                  <a:lnTo>
                    <a:pt x="4528" y="8451"/>
                  </a:lnTo>
                  <a:lnTo>
                    <a:pt x="5064" y="9591"/>
                  </a:lnTo>
                  <a:lnTo>
                    <a:pt x="5835" y="11670"/>
                  </a:lnTo>
                  <a:lnTo>
                    <a:pt x="6003" y="12575"/>
                  </a:lnTo>
                  <a:lnTo>
                    <a:pt x="6070" y="12307"/>
                  </a:lnTo>
                  <a:lnTo>
                    <a:pt x="6372" y="10496"/>
                  </a:lnTo>
                  <a:lnTo>
                    <a:pt x="6506" y="8652"/>
                  </a:lnTo>
                  <a:lnTo>
                    <a:pt x="6473" y="7545"/>
                  </a:lnTo>
                  <a:lnTo>
                    <a:pt x="6405" y="5902"/>
                  </a:lnTo>
                  <a:lnTo>
                    <a:pt x="5902" y="3119"/>
                  </a:lnTo>
                  <a:lnTo>
                    <a:pt x="5332" y="1073"/>
                  </a:lnTo>
                  <a:lnTo>
                    <a:pt x="49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1937779" y="1313475"/>
              <a:ext cx="99952" cy="324952"/>
            </a:xfrm>
            <a:custGeom>
              <a:rect b="b" l="l" r="r" t="t"/>
              <a:pathLst>
                <a:path extrusionOk="0" h="12107" w="3724">
                  <a:moveTo>
                    <a:pt x="739" y="1"/>
                  </a:moveTo>
                  <a:lnTo>
                    <a:pt x="303" y="940"/>
                  </a:lnTo>
                  <a:lnTo>
                    <a:pt x="1" y="1107"/>
                  </a:lnTo>
                  <a:lnTo>
                    <a:pt x="1376" y="2147"/>
                  </a:lnTo>
                  <a:lnTo>
                    <a:pt x="1745" y="7982"/>
                  </a:lnTo>
                  <a:lnTo>
                    <a:pt x="2281" y="9122"/>
                  </a:lnTo>
                  <a:lnTo>
                    <a:pt x="3052" y="11201"/>
                  </a:lnTo>
                  <a:lnTo>
                    <a:pt x="3220" y="12106"/>
                  </a:lnTo>
                  <a:lnTo>
                    <a:pt x="3287" y="11838"/>
                  </a:lnTo>
                  <a:lnTo>
                    <a:pt x="3589" y="10027"/>
                  </a:lnTo>
                  <a:lnTo>
                    <a:pt x="3723" y="8183"/>
                  </a:lnTo>
                  <a:lnTo>
                    <a:pt x="3690" y="7076"/>
                  </a:lnTo>
                  <a:lnTo>
                    <a:pt x="2013" y="2080"/>
                  </a:lnTo>
                  <a:lnTo>
                    <a:pt x="2147" y="470"/>
                  </a:lnTo>
                  <a:lnTo>
                    <a:pt x="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1860371" y="1291868"/>
              <a:ext cx="97241" cy="73837"/>
            </a:xfrm>
            <a:custGeom>
              <a:rect b="b" l="l" r="r" t="t"/>
              <a:pathLst>
                <a:path extrusionOk="0" h="2751" w="3623">
                  <a:moveTo>
                    <a:pt x="269" y="1"/>
                  </a:moveTo>
                  <a:lnTo>
                    <a:pt x="1" y="1376"/>
                  </a:lnTo>
                  <a:lnTo>
                    <a:pt x="537" y="1845"/>
                  </a:lnTo>
                  <a:lnTo>
                    <a:pt x="1611" y="2415"/>
                  </a:lnTo>
                  <a:lnTo>
                    <a:pt x="3019" y="2751"/>
                  </a:lnTo>
                  <a:lnTo>
                    <a:pt x="3254" y="2751"/>
                  </a:lnTo>
                  <a:lnTo>
                    <a:pt x="3623" y="806"/>
                  </a:lnTo>
                  <a:lnTo>
                    <a:pt x="3086" y="806"/>
                  </a:lnTo>
                  <a:lnTo>
                    <a:pt x="1946" y="604"/>
                  </a:lnTo>
                  <a:lnTo>
                    <a:pt x="504" y="10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1957588" y="1277482"/>
              <a:ext cx="47722" cy="63020"/>
            </a:xfrm>
            <a:custGeom>
              <a:rect b="b" l="l" r="r" t="t"/>
              <a:pathLst>
                <a:path extrusionOk="0" h="2348" w="1778">
                  <a:moveTo>
                    <a:pt x="1007" y="0"/>
                  </a:moveTo>
                  <a:lnTo>
                    <a:pt x="973" y="235"/>
                  </a:lnTo>
                  <a:lnTo>
                    <a:pt x="671" y="704"/>
                  </a:lnTo>
                  <a:lnTo>
                    <a:pt x="101" y="1241"/>
                  </a:lnTo>
                  <a:lnTo>
                    <a:pt x="1" y="1342"/>
                  </a:lnTo>
                  <a:lnTo>
                    <a:pt x="1577" y="2348"/>
                  </a:lnTo>
                  <a:lnTo>
                    <a:pt x="1778" y="1744"/>
                  </a:lnTo>
                  <a:lnTo>
                    <a:pt x="1744" y="839"/>
                  </a:lnTo>
                  <a:lnTo>
                    <a:pt x="1744" y="738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1796491" y="1594306"/>
              <a:ext cx="52231" cy="369023"/>
            </a:xfrm>
            <a:custGeom>
              <a:rect b="b" l="l" r="r" t="t"/>
              <a:pathLst>
                <a:path extrusionOk="0" h="13749" w="1946">
                  <a:moveTo>
                    <a:pt x="1744" y="0"/>
                  </a:moveTo>
                  <a:lnTo>
                    <a:pt x="0" y="5064"/>
                  </a:lnTo>
                  <a:lnTo>
                    <a:pt x="235" y="6673"/>
                  </a:lnTo>
                  <a:lnTo>
                    <a:pt x="402" y="9691"/>
                  </a:lnTo>
                  <a:lnTo>
                    <a:pt x="201" y="13112"/>
                  </a:lnTo>
                  <a:lnTo>
                    <a:pt x="134" y="13648"/>
                  </a:lnTo>
                  <a:lnTo>
                    <a:pt x="973" y="13749"/>
                  </a:lnTo>
                  <a:lnTo>
                    <a:pt x="1241" y="12541"/>
                  </a:lnTo>
                  <a:lnTo>
                    <a:pt x="1844" y="8249"/>
                  </a:lnTo>
                  <a:lnTo>
                    <a:pt x="1945" y="7042"/>
                  </a:lnTo>
                  <a:lnTo>
                    <a:pt x="1945" y="4292"/>
                  </a:lnTo>
                  <a:lnTo>
                    <a:pt x="1811" y="671"/>
                  </a:lnTo>
                  <a:lnTo>
                    <a:pt x="17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1871188" y="1226163"/>
              <a:ext cx="94530" cy="55827"/>
            </a:xfrm>
            <a:custGeom>
              <a:rect b="b" l="l" r="r" t="t"/>
              <a:pathLst>
                <a:path extrusionOk="0" h="2080" w="3522">
                  <a:moveTo>
                    <a:pt x="3387" y="1"/>
                  </a:moveTo>
                  <a:lnTo>
                    <a:pt x="3287" y="68"/>
                  </a:lnTo>
                  <a:lnTo>
                    <a:pt x="2683" y="303"/>
                  </a:lnTo>
                  <a:lnTo>
                    <a:pt x="1107" y="806"/>
                  </a:lnTo>
                  <a:lnTo>
                    <a:pt x="235" y="940"/>
                  </a:lnTo>
                  <a:lnTo>
                    <a:pt x="0" y="839"/>
                  </a:lnTo>
                  <a:lnTo>
                    <a:pt x="67" y="1845"/>
                  </a:lnTo>
                  <a:lnTo>
                    <a:pt x="604" y="1979"/>
                  </a:lnTo>
                  <a:lnTo>
                    <a:pt x="1878" y="2080"/>
                  </a:lnTo>
                  <a:lnTo>
                    <a:pt x="2448" y="1912"/>
                  </a:lnTo>
                  <a:lnTo>
                    <a:pt x="2851" y="1711"/>
                  </a:lnTo>
                  <a:lnTo>
                    <a:pt x="3320" y="1242"/>
                  </a:lnTo>
                  <a:lnTo>
                    <a:pt x="3521" y="672"/>
                  </a:lnTo>
                  <a:lnTo>
                    <a:pt x="3521" y="571"/>
                  </a:lnTo>
                  <a:lnTo>
                    <a:pt x="3488" y="537"/>
                  </a:lnTo>
                  <a:lnTo>
                    <a:pt x="3421" y="1"/>
                  </a:lnTo>
                  <a:close/>
                </a:path>
              </a:pathLst>
            </a:custGeom>
            <a:solidFill>
              <a:srgbClr val="FFCB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1782990" y="976869"/>
              <a:ext cx="228623" cy="288933"/>
            </a:xfrm>
            <a:custGeom>
              <a:rect b="b" l="l" r="r" t="t"/>
              <a:pathLst>
                <a:path extrusionOk="0" h="10765" w="8518">
                  <a:moveTo>
                    <a:pt x="5030" y="0"/>
                  </a:moveTo>
                  <a:lnTo>
                    <a:pt x="4225" y="335"/>
                  </a:lnTo>
                  <a:lnTo>
                    <a:pt x="1643" y="1643"/>
                  </a:lnTo>
                  <a:lnTo>
                    <a:pt x="436" y="2314"/>
                  </a:lnTo>
                  <a:lnTo>
                    <a:pt x="235" y="2850"/>
                  </a:lnTo>
                  <a:lnTo>
                    <a:pt x="0" y="3924"/>
                  </a:lnTo>
                  <a:lnTo>
                    <a:pt x="0" y="5231"/>
                  </a:lnTo>
                  <a:lnTo>
                    <a:pt x="134" y="5533"/>
                  </a:lnTo>
                  <a:lnTo>
                    <a:pt x="771" y="6774"/>
                  </a:lnTo>
                  <a:lnTo>
                    <a:pt x="2247" y="9356"/>
                  </a:lnTo>
                  <a:lnTo>
                    <a:pt x="2448" y="9691"/>
                  </a:lnTo>
                  <a:lnTo>
                    <a:pt x="2616" y="9960"/>
                  </a:lnTo>
                  <a:lnTo>
                    <a:pt x="2850" y="10261"/>
                  </a:lnTo>
                  <a:lnTo>
                    <a:pt x="3286" y="10664"/>
                  </a:lnTo>
                  <a:lnTo>
                    <a:pt x="3521" y="10764"/>
                  </a:lnTo>
                  <a:lnTo>
                    <a:pt x="3991" y="10764"/>
                  </a:lnTo>
                  <a:lnTo>
                    <a:pt x="5500" y="10429"/>
                  </a:lnTo>
                  <a:lnTo>
                    <a:pt x="7176" y="9792"/>
                  </a:lnTo>
                  <a:lnTo>
                    <a:pt x="8115" y="9222"/>
                  </a:lnTo>
                  <a:lnTo>
                    <a:pt x="8451" y="8853"/>
                  </a:lnTo>
                  <a:lnTo>
                    <a:pt x="8518" y="8652"/>
                  </a:lnTo>
                  <a:lnTo>
                    <a:pt x="8484" y="8249"/>
                  </a:lnTo>
                  <a:lnTo>
                    <a:pt x="8015" y="6707"/>
                  </a:lnTo>
                  <a:lnTo>
                    <a:pt x="7310" y="4661"/>
                  </a:lnTo>
                  <a:lnTo>
                    <a:pt x="6673" y="2649"/>
                  </a:lnTo>
                  <a:lnTo>
                    <a:pt x="6506" y="1844"/>
                  </a:lnTo>
                  <a:lnTo>
                    <a:pt x="6304" y="1073"/>
                  </a:lnTo>
                  <a:lnTo>
                    <a:pt x="6137" y="570"/>
                  </a:lnTo>
                  <a:lnTo>
                    <a:pt x="5935" y="369"/>
                  </a:lnTo>
                  <a:lnTo>
                    <a:pt x="5399" y="67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rgbClr val="FFD5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1968377" y="1087559"/>
              <a:ext cx="43239" cy="67529"/>
            </a:xfrm>
            <a:custGeom>
              <a:rect b="b" l="l" r="r" t="t"/>
              <a:pathLst>
                <a:path extrusionOk="0" h="2516" w="1611">
                  <a:moveTo>
                    <a:pt x="1" y="1"/>
                  </a:moveTo>
                  <a:lnTo>
                    <a:pt x="202" y="2516"/>
                  </a:lnTo>
                  <a:lnTo>
                    <a:pt x="370" y="2449"/>
                  </a:lnTo>
                  <a:lnTo>
                    <a:pt x="1175" y="2113"/>
                  </a:lnTo>
                  <a:lnTo>
                    <a:pt x="1577" y="1812"/>
                  </a:lnTo>
                  <a:lnTo>
                    <a:pt x="1611" y="1677"/>
                  </a:lnTo>
                  <a:lnTo>
                    <a:pt x="806" y="7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D5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1682177" y="1475483"/>
              <a:ext cx="203420" cy="740757"/>
            </a:xfrm>
            <a:custGeom>
              <a:rect b="b" l="l" r="r" t="t"/>
              <a:pathLst>
                <a:path extrusionOk="0" h="27599" w="7579">
                  <a:moveTo>
                    <a:pt x="2750" y="1"/>
                  </a:moveTo>
                  <a:lnTo>
                    <a:pt x="1811" y="34"/>
                  </a:lnTo>
                  <a:lnTo>
                    <a:pt x="1107" y="269"/>
                  </a:lnTo>
                  <a:lnTo>
                    <a:pt x="872" y="537"/>
                  </a:lnTo>
                  <a:lnTo>
                    <a:pt x="0" y="9692"/>
                  </a:lnTo>
                  <a:lnTo>
                    <a:pt x="2616" y="27599"/>
                  </a:lnTo>
                  <a:lnTo>
                    <a:pt x="6238" y="26693"/>
                  </a:lnTo>
                  <a:lnTo>
                    <a:pt x="6204" y="25218"/>
                  </a:lnTo>
                  <a:lnTo>
                    <a:pt x="5835" y="18042"/>
                  </a:lnTo>
                  <a:lnTo>
                    <a:pt x="5500" y="13850"/>
                  </a:lnTo>
                  <a:lnTo>
                    <a:pt x="5299" y="12810"/>
                  </a:lnTo>
                  <a:lnTo>
                    <a:pt x="5232" y="12408"/>
                  </a:lnTo>
                  <a:lnTo>
                    <a:pt x="5366" y="11234"/>
                  </a:lnTo>
                  <a:lnTo>
                    <a:pt x="5936" y="9021"/>
                  </a:lnTo>
                  <a:lnTo>
                    <a:pt x="6975" y="5768"/>
                  </a:lnTo>
                  <a:lnTo>
                    <a:pt x="7512" y="3689"/>
                  </a:lnTo>
                  <a:lnTo>
                    <a:pt x="7579" y="2683"/>
                  </a:lnTo>
                  <a:lnTo>
                    <a:pt x="7478" y="2348"/>
                  </a:lnTo>
                  <a:lnTo>
                    <a:pt x="7311" y="2080"/>
                  </a:lnTo>
                  <a:lnTo>
                    <a:pt x="6707" y="1510"/>
                  </a:lnTo>
                  <a:lnTo>
                    <a:pt x="5399" y="738"/>
                  </a:lnTo>
                  <a:lnTo>
                    <a:pt x="3790" y="202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1928788" y="1093867"/>
              <a:ext cx="17124" cy="19835"/>
            </a:xfrm>
            <a:custGeom>
              <a:rect b="b" l="l" r="r" t="t"/>
              <a:pathLst>
                <a:path extrusionOk="0" h="739" w="638">
                  <a:moveTo>
                    <a:pt x="235" y="0"/>
                  </a:moveTo>
                  <a:lnTo>
                    <a:pt x="135" y="34"/>
                  </a:lnTo>
                  <a:lnTo>
                    <a:pt x="34" y="135"/>
                  </a:lnTo>
                  <a:lnTo>
                    <a:pt x="0" y="369"/>
                  </a:lnTo>
                  <a:lnTo>
                    <a:pt x="68" y="503"/>
                  </a:lnTo>
                  <a:lnTo>
                    <a:pt x="168" y="638"/>
                  </a:lnTo>
                  <a:lnTo>
                    <a:pt x="403" y="738"/>
                  </a:lnTo>
                  <a:lnTo>
                    <a:pt x="503" y="705"/>
                  </a:lnTo>
                  <a:lnTo>
                    <a:pt x="604" y="604"/>
                  </a:lnTo>
                  <a:lnTo>
                    <a:pt x="638" y="369"/>
                  </a:lnTo>
                  <a:lnTo>
                    <a:pt x="571" y="235"/>
                  </a:lnTo>
                  <a:lnTo>
                    <a:pt x="470" y="10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563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783875" y="1722093"/>
              <a:ext cx="274546" cy="414061"/>
            </a:xfrm>
            <a:custGeom>
              <a:rect b="b" l="l" r="r" t="t"/>
              <a:pathLst>
                <a:path extrusionOk="0" h="15427" w="10229">
                  <a:moveTo>
                    <a:pt x="10228" y="1"/>
                  </a:moveTo>
                  <a:lnTo>
                    <a:pt x="2683" y="5031"/>
                  </a:lnTo>
                  <a:lnTo>
                    <a:pt x="1" y="15426"/>
                  </a:lnTo>
                  <a:lnTo>
                    <a:pt x="6204" y="14521"/>
                  </a:lnTo>
                  <a:lnTo>
                    <a:pt x="6707" y="13917"/>
                  </a:lnTo>
                  <a:lnTo>
                    <a:pt x="7579" y="12106"/>
                  </a:lnTo>
                  <a:lnTo>
                    <a:pt x="8686" y="8619"/>
                  </a:lnTo>
                  <a:lnTo>
                    <a:pt x="10061" y="1443"/>
                  </a:lnTo>
                  <a:lnTo>
                    <a:pt x="10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2007082" y="1647396"/>
              <a:ext cx="119733" cy="296126"/>
            </a:xfrm>
            <a:custGeom>
              <a:rect b="b" l="l" r="r" t="t"/>
              <a:pathLst>
                <a:path extrusionOk="0" h="11033" w="4461">
                  <a:moveTo>
                    <a:pt x="3555" y="0"/>
                  </a:moveTo>
                  <a:lnTo>
                    <a:pt x="605" y="10060"/>
                  </a:lnTo>
                  <a:lnTo>
                    <a:pt x="470" y="10295"/>
                  </a:lnTo>
                  <a:lnTo>
                    <a:pt x="1" y="11033"/>
                  </a:lnTo>
                  <a:lnTo>
                    <a:pt x="605" y="10295"/>
                  </a:lnTo>
                  <a:lnTo>
                    <a:pt x="1108" y="9759"/>
                  </a:lnTo>
                  <a:lnTo>
                    <a:pt x="2348" y="9054"/>
                  </a:lnTo>
                  <a:lnTo>
                    <a:pt x="4126" y="8551"/>
                  </a:lnTo>
                  <a:lnTo>
                    <a:pt x="4461" y="8518"/>
                  </a:lnTo>
                  <a:lnTo>
                    <a:pt x="3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2014302" y="834642"/>
              <a:ext cx="611147" cy="649850"/>
            </a:xfrm>
            <a:custGeom>
              <a:rect b="b" l="l" r="r" t="t"/>
              <a:pathLst>
                <a:path extrusionOk="0" h="24212" w="22770">
                  <a:moveTo>
                    <a:pt x="20221" y="1"/>
                  </a:moveTo>
                  <a:lnTo>
                    <a:pt x="0" y="17371"/>
                  </a:lnTo>
                  <a:lnTo>
                    <a:pt x="2448" y="24212"/>
                  </a:lnTo>
                  <a:lnTo>
                    <a:pt x="3655" y="23139"/>
                  </a:lnTo>
                  <a:lnTo>
                    <a:pt x="9356" y="17841"/>
                  </a:lnTo>
                  <a:lnTo>
                    <a:pt x="12575" y="14722"/>
                  </a:lnTo>
                  <a:lnTo>
                    <a:pt x="13279" y="13884"/>
                  </a:lnTo>
                  <a:lnTo>
                    <a:pt x="18578" y="7244"/>
                  </a:lnTo>
                  <a:lnTo>
                    <a:pt x="22769" y="2181"/>
                  </a:lnTo>
                  <a:lnTo>
                    <a:pt x="20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1756874" y="969649"/>
              <a:ext cx="206131" cy="262844"/>
            </a:xfrm>
            <a:custGeom>
              <a:rect b="b" l="l" r="r" t="t"/>
              <a:pathLst>
                <a:path extrusionOk="0" h="9793" w="7680">
                  <a:moveTo>
                    <a:pt x="6808" y="1"/>
                  </a:moveTo>
                  <a:lnTo>
                    <a:pt x="6405" y="101"/>
                  </a:lnTo>
                  <a:lnTo>
                    <a:pt x="6271" y="169"/>
                  </a:lnTo>
                  <a:lnTo>
                    <a:pt x="6003" y="269"/>
                  </a:lnTo>
                  <a:lnTo>
                    <a:pt x="5198" y="604"/>
                  </a:lnTo>
                  <a:lnTo>
                    <a:pt x="2616" y="1912"/>
                  </a:lnTo>
                  <a:lnTo>
                    <a:pt x="1409" y="2583"/>
                  </a:lnTo>
                  <a:lnTo>
                    <a:pt x="604" y="3086"/>
                  </a:lnTo>
                  <a:lnTo>
                    <a:pt x="269" y="3354"/>
                  </a:lnTo>
                  <a:lnTo>
                    <a:pt x="135" y="3522"/>
                  </a:lnTo>
                  <a:lnTo>
                    <a:pt x="1" y="4058"/>
                  </a:lnTo>
                  <a:lnTo>
                    <a:pt x="1" y="4964"/>
                  </a:lnTo>
                  <a:lnTo>
                    <a:pt x="68" y="5366"/>
                  </a:lnTo>
                  <a:lnTo>
                    <a:pt x="437" y="6104"/>
                  </a:lnTo>
                  <a:lnTo>
                    <a:pt x="2482" y="9290"/>
                  </a:lnTo>
                  <a:lnTo>
                    <a:pt x="2884" y="9793"/>
                  </a:lnTo>
                  <a:lnTo>
                    <a:pt x="3086" y="9726"/>
                  </a:lnTo>
                  <a:lnTo>
                    <a:pt x="3220" y="9625"/>
                  </a:lnTo>
                  <a:lnTo>
                    <a:pt x="3253" y="8149"/>
                  </a:lnTo>
                  <a:lnTo>
                    <a:pt x="3153" y="8183"/>
                  </a:lnTo>
                  <a:lnTo>
                    <a:pt x="2717" y="8149"/>
                  </a:lnTo>
                  <a:lnTo>
                    <a:pt x="2415" y="7915"/>
                  </a:lnTo>
                  <a:lnTo>
                    <a:pt x="1946" y="7009"/>
                  </a:lnTo>
                  <a:lnTo>
                    <a:pt x="1878" y="6506"/>
                  </a:lnTo>
                  <a:lnTo>
                    <a:pt x="2046" y="6339"/>
                  </a:lnTo>
                  <a:lnTo>
                    <a:pt x="2449" y="6171"/>
                  </a:lnTo>
                  <a:lnTo>
                    <a:pt x="2985" y="6372"/>
                  </a:lnTo>
                  <a:lnTo>
                    <a:pt x="3052" y="6406"/>
                  </a:lnTo>
                  <a:lnTo>
                    <a:pt x="3589" y="7177"/>
                  </a:lnTo>
                  <a:lnTo>
                    <a:pt x="3924" y="7009"/>
                  </a:lnTo>
                  <a:lnTo>
                    <a:pt x="3387" y="4427"/>
                  </a:lnTo>
                  <a:lnTo>
                    <a:pt x="4461" y="3924"/>
                  </a:lnTo>
                  <a:lnTo>
                    <a:pt x="6271" y="3187"/>
                  </a:lnTo>
                  <a:lnTo>
                    <a:pt x="7277" y="2784"/>
                  </a:lnTo>
                  <a:lnTo>
                    <a:pt x="7579" y="2650"/>
                  </a:lnTo>
                  <a:lnTo>
                    <a:pt x="7680" y="2214"/>
                  </a:lnTo>
                  <a:lnTo>
                    <a:pt x="7512" y="973"/>
                  </a:lnTo>
                  <a:lnTo>
                    <a:pt x="7411" y="604"/>
                  </a:lnTo>
                  <a:lnTo>
                    <a:pt x="7277" y="236"/>
                  </a:lnTo>
                  <a:lnTo>
                    <a:pt x="6808" y="1"/>
                  </a:lnTo>
                  <a:close/>
                </a:path>
              </a:pathLst>
            </a:custGeom>
            <a:solidFill>
              <a:srgbClr val="563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1714573" y="2233322"/>
              <a:ext cx="209728" cy="87337"/>
            </a:xfrm>
            <a:custGeom>
              <a:rect b="b" l="l" r="r" t="t"/>
              <a:pathLst>
                <a:path extrusionOk="0" fill="none" h="3254" w="7814">
                  <a:moveTo>
                    <a:pt x="1" y="3253"/>
                  </a:moveTo>
                  <a:lnTo>
                    <a:pt x="235" y="1879"/>
                  </a:lnTo>
                  <a:lnTo>
                    <a:pt x="269" y="1644"/>
                  </a:lnTo>
                  <a:lnTo>
                    <a:pt x="537" y="1174"/>
                  </a:lnTo>
                  <a:lnTo>
                    <a:pt x="939" y="772"/>
                  </a:lnTo>
                  <a:lnTo>
                    <a:pt x="1409" y="537"/>
                  </a:lnTo>
                  <a:lnTo>
                    <a:pt x="1677" y="504"/>
                  </a:lnTo>
                  <a:lnTo>
                    <a:pt x="5399" y="1"/>
                  </a:lnTo>
                  <a:lnTo>
                    <a:pt x="5668" y="1"/>
                  </a:lnTo>
                  <a:lnTo>
                    <a:pt x="6171" y="135"/>
                  </a:lnTo>
                  <a:lnTo>
                    <a:pt x="6640" y="403"/>
                  </a:lnTo>
                  <a:lnTo>
                    <a:pt x="7009" y="805"/>
                  </a:lnTo>
                  <a:lnTo>
                    <a:pt x="7110" y="1040"/>
                  </a:lnTo>
                  <a:lnTo>
                    <a:pt x="7814" y="2750"/>
                  </a:lnTo>
                </a:path>
              </a:pathLst>
            </a:custGeom>
            <a:noFill/>
            <a:ln cap="flat" cmpd="sng" w="31850">
              <a:solidFill>
                <a:srgbClr val="56331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1583162" y="2272026"/>
              <a:ext cx="517556" cy="382551"/>
            </a:xfrm>
            <a:custGeom>
              <a:rect b="b" l="l" r="r" t="t"/>
              <a:pathLst>
                <a:path extrusionOk="0" h="14253" w="19283">
                  <a:moveTo>
                    <a:pt x="17170" y="1"/>
                  </a:moveTo>
                  <a:lnTo>
                    <a:pt x="17069" y="34"/>
                  </a:lnTo>
                  <a:lnTo>
                    <a:pt x="1141" y="1744"/>
                  </a:lnTo>
                  <a:lnTo>
                    <a:pt x="873" y="1778"/>
                  </a:lnTo>
                  <a:lnTo>
                    <a:pt x="470" y="2046"/>
                  </a:lnTo>
                  <a:lnTo>
                    <a:pt x="135" y="2415"/>
                  </a:lnTo>
                  <a:lnTo>
                    <a:pt x="1" y="2884"/>
                  </a:lnTo>
                  <a:lnTo>
                    <a:pt x="1" y="3119"/>
                  </a:lnTo>
                  <a:lnTo>
                    <a:pt x="537" y="9323"/>
                  </a:lnTo>
                  <a:lnTo>
                    <a:pt x="873" y="13112"/>
                  </a:lnTo>
                  <a:lnTo>
                    <a:pt x="906" y="13313"/>
                  </a:lnTo>
                  <a:lnTo>
                    <a:pt x="1007" y="13515"/>
                  </a:lnTo>
                  <a:lnTo>
                    <a:pt x="1208" y="13850"/>
                  </a:lnTo>
                  <a:lnTo>
                    <a:pt x="1845" y="14219"/>
                  </a:lnTo>
                  <a:lnTo>
                    <a:pt x="2247" y="14252"/>
                  </a:lnTo>
                  <a:lnTo>
                    <a:pt x="18142" y="13045"/>
                  </a:lnTo>
                  <a:lnTo>
                    <a:pt x="18411" y="13012"/>
                  </a:lnTo>
                  <a:lnTo>
                    <a:pt x="18846" y="12777"/>
                  </a:lnTo>
                  <a:lnTo>
                    <a:pt x="19148" y="12442"/>
                  </a:lnTo>
                  <a:lnTo>
                    <a:pt x="19282" y="11972"/>
                  </a:lnTo>
                  <a:lnTo>
                    <a:pt x="19282" y="11704"/>
                  </a:lnTo>
                  <a:lnTo>
                    <a:pt x="18411" y="1141"/>
                  </a:lnTo>
                  <a:lnTo>
                    <a:pt x="18310" y="705"/>
                  </a:lnTo>
                  <a:lnTo>
                    <a:pt x="17706" y="101"/>
                  </a:lnTo>
                  <a:lnTo>
                    <a:pt x="17270" y="34"/>
                  </a:lnTo>
                  <a:lnTo>
                    <a:pt x="17170" y="1"/>
                  </a:lnTo>
                  <a:close/>
                </a:path>
              </a:pathLst>
            </a:custGeom>
            <a:solidFill>
              <a:srgbClr val="4529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1751479" y="2191022"/>
              <a:ext cx="123330" cy="106233"/>
            </a:xfrm>
            <a:custGeom>
              <a:rect b="b" l="l" r="r" t="t"/>
              <a:pathLst>
                <a:path extrusionOk="0" h="3958" w="4595">
                  <a:moveTo>
                    <a:pt x="3689" y="1"/>
                  </a:moveTo>
                  <a:lnTo>
                    <a:pt x="1644" y="369"/>
                  </a:lnTo>
                  <a:lnTo>
                    <a:pt x="0" y="738"/>
                  </a:lnTo>
                  <a:lnTo>
                    <a:pt x="0" y="1577"/>
                  </a:lnTo>
                  <a:lnTo>
                    <a:pt x="34" y="2516"/>
                  </a:lnTo>
                  <a:lnTo>
                    <a:pt x="168" y="2717"/>
                  </a:lnTo>
                  <a:lnTo>
                    <a:pt x="872" y="3723"/>
                  </a:lnTo>
                  <a:lnTo>
                    <a:pt x="1208" y="3958"/>
                  </a:lnTo>
                  <a:lnTo>
                    <a:pt x="1778" y="3924"/>
                  </a:lnTo>
                  <a:lnTo>
                    <a:pt x="3253" y="3421"/>
                  </a:lnTo>
                  <a:lnTo>
                    <a:pt x="3991" y="3086"/>
                  </a:lnTo>
                  <a:lnTo>
                    <a:pt x="4091" y="2952"/>
                  </a:lnTo>
                  <a:lnTo>
                    <a:pt x="4024" y="1811"/>
                  </a:lnTo>
                  <a:lnTo>
                    <a:pt x="3924" y="1007"/>
                  </a:lnTo>
                  <a:lnTo>
                    <a:pt x="4594" y="872"/>
                  </a:lnTo>
                  <a:lnTo>
                    <a:pt x="4527" y="772"/>
                  </a:lnTo>
                  <a:lnTo>
                    <a:pt x="4159" y="269"/>
                  </a:lnTo>
                  <a:lnTo>
                    <a:pt x="3857" y="34"/>
                  </a:lnTo>
                  <a:lnTo>
                    <a:pt x="3689" y="1"/>
                  </a:lnTo>
                  <a:close/>
                </a:path>
              </a:pathLst>
            </a:custGeom>
            <a:solidFill>
              <a:srgbClr val="FFD5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1583162" y="2355741"/>
              <a:ext cx="63047" cy="165630"/>
            </a:xfrm>
            <a:custGeom>
              <a:rect b="b" l="l" r="r" t="t"/>
              <a:pathLst>
                <a:path extrusionOk="0" fill="none" h="6171" w="2349">
                  <a:moveTo>
                    <a:pt x="1" y="6103"/>
                  </a:moveTo>
                  <a:lnTo>
                    <a:pt x="1" y="0"/>
                  </a:lnTo>
                  <a:lnTo>
                    <a:pt x="2348" y="6103"/>
                  </a:lnTo>
                  <a:lnTo>
                    <a:pt x="1" y="617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1597575" y="2282843"/>
              <a:ext cx="475229" cy="246633"/>
            </a:xfrm>
            <a:custGeom>
              <a:rect b="b" l="l" r="r" t="t"/>
              <a:pathLst>
                <a:path extrusionOk="0" h="9189" w="17706">
                  <a:moveTo>
                    <a:pt x="17102" y="0"/>
                  </a:moveTo>
                  <a:lnTo>
                    <a:pt x="17002" y="34"/>
                  </a:lnTo>
                  <a:lnTo>
                    <a:pt x="16901" y="637"/>
                  </a:lnTo>
                  <a:lnTo>
                    <a:pt x="16868" y="2347"/>
                  </a:lnTo>
                  <a:lnTo>
                    <a:pt x="17035" y="6774"/>
                  </a:lnTo>
                  <a:lnTo>
                    <a:pt x="17102" y="7780"/>
                  </a:lnTo>
                  <a:lnTo>
                    <a:pt x="0" y="8819"/>
                  </a:lnTo>
                  <a:lnTo>
                    <a:pt x="34" y="9188"/>
                  </a:lnTo>
                  <a:lnTo>
                    <a:pt x="17706" y="8316"/>
                  </a:lnTo>
                  <a:lnTo>
                    <a:pt x="17505" y="7411"/>
                  </a:lnTo>
                  <a:lnTo>
                    <a:pt x="17270" y="4795"/>
                  </a:lnTo>
                  <a:lnTo>
                    <a:pt x="17136" y="771"/>
                  </a:lnTo>
                  <a:lnTo>
                    <a:pt x="17102" y="0"/>
                  </a:lnTo>
                  <a:close/>
                </a:path>
              </a:pathLst>
            </a:custGeom>
            <a:solidFill>
              <a:srgbClr val="33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1803684" y="2491634"/>
              <a:ext cx="37818" cy="49547"/>
            </a:xfrm>
            <a:custGeom>
              <a:rect b="b" l="l" r="r" t="t"/>
              <a:pathLst>
                <a:path extrusionOk="0" h="1846" w="1409">
                  <a:moveTo>
                    <a:pt x="637" y="1"/>
                  </a:moveTo>
                  <a:lnTo>
                    <a:pt x="0" y="135"/>
                  </a:lnTo>
                  <a:lnTo>
                    <a:pt x="34" y="336"/>
                  </a:lnTo>
                  <a:lnTo>
                    <a:pt x="202" y="1208"/>
                  </a:lnTo>
                  <a:lnTo>
                    <a:pt x="470" y="1711"/>
                  </a:lnTo>
                  <a:lnTo>
                    <a:pt x="671" y="1812"/>
                  </a:lnTo>
                  <a:lnTo>
                    <a:pt x="839" y="1845"/>
                  </a:lnTo>
                  <a:lnTo>
                    <a:pt x="1140" y="1543"/>
                  </a:lnTo>
                  <a:lnTo>
                    <a:pt x="1409" y="671"/>
                  </a:lnTo>
                  <a:lnTo>
                    <a:pt x="1409" y="68"/>
                  </a:lnTo>
                  <a:lnTo>
                    <a:pt x="1342" y="68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rgbClr val="CDEE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6" name="Google Shape;14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2467" y="43050"/>
            <a:ext cx="1151683" cy="115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Loops</a:t>
            </a:r>
            <a:endParaRPr/>
          </a:p>
        </p:txBody>
      </p:sp>
      <p:pic>
        <p:nvPicPr>
          <p:cNvPr id="257" name="Google Shape;2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850" y="1135500"/>
            <a:ext cx="4039700" cy="385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8" name="Google Shape;25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35500"/>
            <a:ext cx="4656853" cy="385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9" name="Google Shape;25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3775" y="1371475"/>
            <a:ext cx="3204525" cy="32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Exception </a:t>
            </a: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Handling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23"/>
          <p:cNvSpPr/>
          <p:nvPr/>
        </p:nvSpPr>
        <p:spPr>
          <a:xfrm rot="5400000">
            <a:off x="2195827" y="-908046"/>
            <a:ext cx="2614637" cy="6659532"/>
          </a:xfrm>
          <a:prstGeom prst="round2DiagRect">
            <a:avLst>
              <a:gd fmla="val 34930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3"/>
          <p:cNvSpPr txBox="1"/>
          <p:nvPr/>
        </p:nvSpPr>
        <p:spPr>
          <a:xfrm>
            <a:off x="849327" y="1350624"/>
            <a:ext cx="5701492" cy="16423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Python has many built-in exceptions that are raised when your program encounters an error 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When these exceptions occur, the Python interpreter stops the current process and passes it to the calling process until it is handled. If not handled, the program will crash.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avoid crashing of our program we use try and except to handle the error messages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Try :  The try block is used to check some code for errors i.e the code inside the try block will execute when there is no error in the program.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Except : Whereas the code inside the except block will execute whenever the program encounters some error in the preceding try block.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However, a set itself is mutable. We can add or remove items from it.</a:t>
            </a:r>
            <a:endParaRPr/>
          </a:p>
        </p:txBody>
      </p:sp>
      <p:pic>
        <p:nvPicPr>
          <p:cNvPr descr="Badge Cross outline" id="267" name="Google Shape;26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839275">
            <a:off x="6755162" y="1904918"/>
            <a:ext cx="857251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3"/>
          <p:cNvSpPr/>
          <p:nvPr/>
        </p:nvSpPr>
        <p:spPr>
          <a:xfrm rot="-1894744">
            <a:off x="7380801" y="1427489"/>
            <a:ext cx="182774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6CEFFF"/>
                </a:solidFill>
                <a:latin typeface="Arial"/>
                <a:ea typeface="Arial"/>
                <a:cs typeface="Arial"/>
                <a:sym typeface="Arial"/>
              </a:rPr>
              <a:t>Error Found</a:t>
            </a:r>
            <a:endParaRPr b="0" i="0" sz="2400" u="none" cap="none" strike="noStrike">
              <a:solidFill>
                <a:srgbClr val="6CE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2467" y="43050"/>
            <a:ext cx="1151683" cy="115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Exception Handling (Errors)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24"/>
          <p:cNvSpPr/>
          <p:nvPr/>
        </p:nvSpPr>
        <p:spPr>
          <a:xfrm rot="5400000">
            <a:off x="333139" y="954645"/>
            <a:ext cx="3371873" cy="3691386"/>
          </a:xfrm>
          <a:prstGeom prst="round2DiagRect">
            <a:avLst>
              <a:gd fmla="val 34930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"/>
          <p:cNvSpPr txBox="1"/>
          <p:nvPr/>
        </p:nvSpPr>
        <p:spPr>
          <a:xfrm>
            <a:off x="663590" y="1345605"/>
            <a:ext cx="2679685" cy="28120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common errors to catch</a:t>
            </a:r>
            <a:endParaRPr/>
          </a:p>
          <a:p>
            <a:pPr indent="-171450" lvl="5" marL="17145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✔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ZeroDivisionError (no divided by 0)</a:t>
            </a:r>
            <a:endParaRPr/>
          </a:p>
          <a:p>
            <a:pPr indent="-171450" lvl="3" marL="17145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✔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ValueError (wrong value used)</a:t>
            </a:r>
            <a:endParaRPr/>
          </a:p>
          <a:p>
            <a:pPr indent="-171450" lvl="3" marL="17145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✔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TypeError (</a:t>
            </a:r>
            <a:r>
              <a:rPr b="1" lang="en-US" sz="1100">
                <a:solidFill>
                  <a:srgbClr val="FFFFFF"/>
                </a:solidFill>
              </a:rPr>
              <a:t>eg : str + int</a:t>
            </a: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171450" lvl="3" marL="17145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✔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IndexError (for </a:t>
            </a:r>
            <a:r>
              <a:rPr b="1" lang="en-US" sz="1100">
                <a:solidFill>
                  <a:srgbClr val="FFFFFF"/>
                </a:solidFill>
              </a:rPr>
              <a:t>sets</a:t>
            </a: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171450" lvl="3" marL="17145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Noto Sans Symbols"/>
              <a:buChar char="✔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IOError (</a:t>
            </a:r>
            <a:r>
              <a:rPr b="1" lang="en-US" sz="1100">
                <a:solidFill>
                  <a:srgbClr val="FFFFFF"/>
                </a:solidFill>
              </a:rPr>
              <a:t>input/output fails</a:t>
            </a: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/>
          </a:p>
        </p:txBody>
      </p:sp>
      <p:pic>
        <p:nvPicPr>
          <p:cNvPr id="277" name="Google Shape;27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0" y="2819400"/>
            <a:ext cx="44577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2467" y="43050"/>
            <a:ext cx="1151683" cy="115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Functions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25"/>
          <p:cNvSpPr/>
          <p:nvPr/>
        </p:nvSpPr>
        <p:spPr>
          <a:xfrm rot="5400000">
            <a:off x="2493747" y="-1205962"/>
            <a:ext cx="1429530" cy="6070258"/>
          </a:xfrm>
          <a:prstGeom prst="round2DiagRect">
            <a:avLst>
              <a:gd fmla="val 34930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5"/>
          <p:cNvSpPr txBox="1"/>
          <p:nvPr/>
        </p:nvSpPr>
        <p:spPr>
          <a:xfrm>
            <a:off x="849327" y="1350624"/>
            <a:ext cx="5701492" cy="10282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function is a block of organised ,reusable code that is used to perform single, related action 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Functions provide better modularity for the applications.</a:t>
            </a:r>
            <a:endParaRPr/>
          </a:p>
        </p:txBody>
      </p:sp>
      <p:sp>
        <p:nvSpPr>
          <p:cNvPr id="286" name="Google Shape;286;p25"/>
          <p:cNvSpPr/>
          <p:nvPr/>
        </p:nvSpPr>
        <p:spPr>
          <a:xfrm rot="5400000">
            <a:off x="4629332" y="546927"/>
            <a:ext cx="1512206" cy="6860139"/>
          </a:xfrm>
          <a:prstGeom prst="round2DiagRect">
            <a:avLst>
              <a:gd fmla="val 34930" name="adj1"/>
              <a:gd fmla="val 0" name="adj2"/>
            </a:avLst>
          </a:prstGeom>
          <a:solidFill>
            <a:srgbClr val="61D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5"/>
          <p:cNvSpPr txBox="1"/>
          <p:nvPr/>
        </p:nvSpPr>
        <p:spPr>
          <a:xfrm>
            <a:off x="2534689" y="3327368"/>
            <a:ext cx="5701492" cy="10282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There are two kinds of functions in Python -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Built-in functions that are provided as part of Python </a:t>
            </a:r>
            <a:r>
              <a:rPr b="1" i="0" lang="en-US" sz="11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raw_input(), type(), float(), int()</a:t>
            </a: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AutoNum type="arabicPeriod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Functions that we define ourselves and then use</a:t>
            </a:r>
            <a:endParaRPr/>
          </a:p>
        </p:txBody>
      </p:sp>
      <p:pic>
        <p:nvPicPr>
          <p:cNvPr id="288" name="Google Shape;2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2467" y="43050"/>
            <a:ext cx="1151683" cy="115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3219" y="1347151"/>
            <a:ext cx="2065612" cy="1721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Python Calculator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26"/>
          <p:cNvSpPr/>
          <p:nvPr/>
        </p:nvSpPr>
        <p:spPr>
          <a:xfrm rot="5400000">
            <a:off x="347307" y="940478"/>
            <a:ext cx="3521892" cy="3869740"/>
          </a:xfrm>
          <a:prstGeom prst="round2DiagRect">
            <a:avLst>
              <a:gd fmla="val 34930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6"/>
          <p:cNvSpPr txBox="1"/>
          <p:nvPr/>
        </p:nvSpPr>
        <p:spPr>
          <a:xfrm>
            <a:off x="849327" y="1350624"/>
            <a:ext cx="2672542" cy="28570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Concepts used: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Inputs &amp; Outputs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Conditional statements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Loops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Exception Handling</a:t>
            </a:r>
            <a:endParaRPr/>
          </a:p>
        </p:txBody>
      </p:sp>
      <p:pic>
        <p:nvPicPr>
          <p:cNvPr id="297" name="Google Shape;29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9" y="2271713"/>
            <a:ext cx="4193381" cy="2631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8537" y="1055691"/>
            <a:ext cx="3446926" cy="344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2467" y="43050"/>
            <a:ext cx="1151683" cy="115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7"/>
          <p:cNvSpPr txBox="1"/>
          <p:nvPr>
            <p:ph type="title"/>
          </p:nvPr>
        </p:nvSpPr>
        <p:spPr>
          <a:xfrm>
            <a:off x="457200" y="2285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4400">
                <a:latin typeface="Montserrat"/>
                <a:ea typeface="Montserrat"/>
                <a:cs typeface="Montserrat"/>
                <a:sym typeface="Montserrat"/>
              </a:rPr>
              <a:t>Any Questions?</a:t>
            </a:r>
            <a:endParaRPr sz="4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5" name="Google Shape;3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2467" y="43050"/>
            <a:ext cx="1151683" cy="115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050" y="1012025"/>
            <a:ext cx="3779100" cy="33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2467" y="43050"/>
            <a:ext cx="1151683" cy="115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3419" y="2650438"/>
            <a:ext cx="4271961" cy="26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4"/>
          <p:cNvSpPr txBox="1"/>
          <p:nvPr>
            <p:ph type="title"/>
          </p:nvPr>
        </p:nvSpPr>
        <p:spPr>
          <a:xfrm>
            <a:off x="457200" y="332557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Agenda for Day 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14"/>
          <p:cNvSpPr txBox="1"/>
          <p:nvPr/>
        </p:nvSpPr>
        <p:spPr>
          <a:xfrm>
            <a:off x="1156207" y="1021393"/>
            <a:ext cx="20838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61D2FE"/>
                </a:solidFill>
                <a:latin typeface="Arial"/>
                <a:ea typeface="Arial"/>
                <a:cs typeface="Arial"/>
                <a:sym typeface="Arial"/>
              </a:rPr>
              <a:t>Python Strings</a:t>
            </a:r>
            <a:endParaRPr b="1" i="0" sz="1800" u="none" cap="none" strike="noStrike">
              <a:solidFill>
                <a:srgbClr val="61D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4"/>
          <p:cNvSpPr/>
          <p:nvPr/>
        </p:nvSpPr>
        <p:spPr>
          <a:xfrm>
            <a:off x="600075" y="905257"/>
            <a:ext cx="469047" cy="484862"/>
          </a:xfrm>
          <a:prstGeom prst="flowChartConnector">
            <a:avLst/>
          </a:prstGeom>
          <a:gradFill>
            <a:gsLst>
              <a:gs pos="0">
                <a:srgbClr val="0070C0"/>
              </a:gs>
              <a:gs pos="100000">
                <a:srgbClr val="A2CCE4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4"/>
          <p:cNvSpPr txBox="1"/>
          <p:nvPr/>
        </p:nvSpPr>
        <p:spPr>
          <a:xfrm>
            <a:off x="1156207" y="1783393"/>
            <a:ext cx="20838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1BCEFF"/>
                </a:solidFill>
                <a:latin typeface="Arial"/>
                <a:ea typeface="Arial"/>
                <a:cs typeface="Arial"/>
                <a:sym typeface="Arial"/>
              </a:rPr>
              <a:t>Lists</a:t>
            </a:r>
            <a:endParaRPr/>
          </a:p>
        </p:txBody>
      </p:sp>
      <p:sp>
        <p:nvSpPr>
          <p:cNvPr id="156" name="Google Shape;156;p14"/>
          <p:cNvSpPr/>
          <p:nvPr/>
        </p:nvSpPr>
        <p:spPr>
          <a:xfrm>
            <a:off x="600075" y="1667257"/>
            <a:ext cx="470647" cy="447900"/>
          </a:xfrm>
          <a:prstGeom prst="flowChartConnector">
            <a:avLst/>
          </a:prstGeom>
          <a:gradFill>
            <a:gsLst>
              <a:gs pos="0">
                <a:srgbClr val="0070C0"/>
              </a:gs>
              <a:gs pos="100000">
                <a:srgbClr val="A2CCE4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4"/>
          <p:cNvSpPr txBox="1"/>
          <p:nvPr/>
        </p:nvSpPr>
        <p:spPr>
          <a:xfrm>
            <a:off x="1156207" y="2545393"/>
            <a:ext cx="20838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1BCEFF"/>
                </a:solidFill>
                <a:latin typeface="Arial"/>
                <a:ea typeface="Arial"/>
                <a:cs typeface="Arial"/>
                <a:sym typeface="Arial"/>
              </a:rPr>
              <a:t>Tuples</a:t>
            </a:r>
            <a:endParaRPr/>
          </a:p>
        </p:txBody>
      </p:sp>
      <p:sp>
        <p:nvSpPr>
          <p:cNvPr id="158" name="Google Shape;158;p14"/>
          <p:cNvSpPr/>
          <p:nvPr/>
        </p:nvSpPr>
        <p:spPr>
          <a:xfrm>
            <a:off x="600075" y="2429257"/>
            <a:ext cx="470647" cy="447900"/>
          </a:xfrm>
          <a:prstGeom prst="flowChartConnector">
            <a:avLst/>
          </a:prstGeom>
          <a:gradFill>
            <a:gsLst>
              <a:gs pos="0">
                <a:srgbClr val="0070C0"/>
              </a:gs>
              <a:gs pos="100000">
                <a:srgbClr val="A2CCE4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4"/>
          <p:cNvSpPr txBox="1"/>
          <p:nvPr/>
        </p:nvSpPr>
        <p:spPr>
          <a:xfrm>
            <a:off x="1156207" y="3191257"/>
            <a:ext cx="20838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1BCEFF"/>
                </a:solidFill>
                <a:latin typeface="Arial"/>
                <a:ea typeface="Arial"/>
                <a:cs typeface="Arial"/>
                <a:sym typeface="Arial"/>
              </a:rPr>
              <a:t> Sets </a:t>
            </a:r>
            <a:endParaRPr b="1" i="0" sz="1800" u="none" cap="none" strike="noStrike">
              <a:solidFill>
                <a:srgbClr val="1BCE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4"/>
          <p:cNvSpPr/>
          <p:nvPr/>
        </p:nvSpPr>
        <p:spPr>
          <a:xfrm>
            <a:off x="600075" y="3075121"/>
            <a:ext cx="470647" cy="447900"/>
          </a:xfrm>
          <a:prstGeom prst="flowChartConnector">
            <a:avLst/>
          </a:prstGeom>
          <a:gradFill>
            <a:gsLst>
              <a:gs pos="0">
                <a:srgbClr val="0070C0"/>
              </a:gs>
              <a:gs pos="100000">
                <a:srgbClr val="A2CCE4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4"/>
          <p:cNvSpPr txBox="1"/>
          <p:nvPr/>
        </p:nvSpPr>
        <p:spPr>
          <a:xfrm>
            <a:off x="1169551" y="3868655"/>
            <a:ext cx="20838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1BCEFF"/>
                </a:solidFill>
                <a:latin typeface="Arial"/>
                <a:ea typeface="Arial"/>
                <a:cs typeface="Arial"/>
                <a:sym typeface="Arial"/>
              </a:rPr>
              <a:t>Dictionaries</a:t>
            </a:r>
            <a:endParaRPr/>
          </a:p>
        </p:txBody>
      </p:sp>
      <p:sp>
        <p:nvSpPr>
          <p:cNvPr id="162" name="Google Shape;162;p14"/>
          <p:cNvSpPr/>
          <p:nvPr/>
        </p:nvSpPr>
        <p:spPr>
          <a:xfrm>
            <a:off x="613419" y="3752519"/>
            <a:ext cx="470647" cy="447900"/>
          </a:xfrm>
          <a:prstGeom prst="flowChartConnector">
            <a:avLst/>
          </a:prstGeom>
          <a:gradFill>
            <a:gsLst>
              <a:gs pos="0">
                <a:srgbClr val="0070C0"/>
              </a:gs>
              <a:gs pos="100000">
                <a:srgbClr val="A2CCE4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4"/>
          <p:cNvSpPr txBox="1"/>
          <p:nvPr/>
        </p:nvSpPr>
        <p:spPr>
          <a:xfrm>
            <a:off x="1169551" y="4651742"/>
            <a:ext cx="20838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1BCEFF"/>
                </a:solidFill>
                <a:latin typeface="Arial"/>
                <a:ea typeface="Arial"/>
                <a:cs typeface="Arial"/>
                <a:sym typeface="Arial"/>
              </a:rPr>
              <a:t>Loops</a:t>
            </a:r>
            <a:endParaRPr/>
          </a:p>
        </p:txBody>
      </p:sp>
      <p:sp>
        <p:nvSpPr>
          <p:cNvPr id="164" name="Google Shape;164;p14"/>
          <p:cNvSpPr/>
          <p:nvPr/>
        </p:nvSpPr>
        <p:spPr>
          <a:xfrm>
            <a:off x="613419" y="4535606"/>
            <a:ext cx="470647" cy="447900"/>
          </a:xfrm>
          <a:prstGeom prst="flowChartConnector">
            <a:avLst/>
          </a:prstGeom>
          <a:gradFill>
            <a:gsLst>
              <a:gs pos="0">
                <a:srgbClr val="0070C0"/>
              </a:gs>
              <a:gs pos="100000">
                <a:srgbClr val="A2CCE4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4"/>
          <p:cNvSpPr txBox="1"/>
          <p:nvPr/>
        </p:nvSpPr>
        <p:spPr>
          <a:xfrm>
            <a:off x="5135303" y="1067120"/>
            <a:ext cx="2332214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1BCEFF"/>
                </a:solidFill>
                <a:latin typeface="Arial"/>
                <a:ea typeface="Arial"/>
                <a:cs typeface="Arial"/>
                <a:sym typeface="Arial"/>
              </a:rPr>
              <a:t>Exception Handling</a:t>
            </a:r>
            <a:endParaRPr/>
          </a:p>
        </p:txBody>
      </p:sp>
      <p:sp>
        <p:nvSpPr>
          <p:cNvPr id="166" name="Google Shape;166;p14"/>
          <p:cNvSpPr/>
          <p:nvPr/>
        </p:nvSpPr>
        <p:spPr>
          <a:xfrm>
            <a:off x="4579171" y="950984"/>
            <a:ext cx="470647" cy="447900"/>
          </a:xfrm>
          <a:prstGeom prst="flowChartConnector">
            <a:avLst/>
          </a:prstGeom>
          <a:gradFill>
            <a:gsLst>
              <a:gs pos="0">
                <a:srgbClr val="0070C0"/>
              </a:gs>
              <a:gs pos="100000">
                <a:srgbClr val="A2CCE4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4"/>
          <p:cNvSpPr txBox="1"/>
          <p:nvPr/>
        </p:nvSpPr>
        <p:spPr>
          <a:xfrm>
            <a:off x="5128131" y="1819494"/>
            <a:ext cx="2542671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1BCEFF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endParaRPr/>
          </a:p>
        </p:txBody>
      </p:sp>
      <p:sp>
        <p:nvSpPr>
          <p:cNvPr id="168" name="Google Shape;168;p14"/>
          <p:cNvSpPr/>
          <p:nvPr/>
        </p:nvSpPr>
        <p:spPr>
          <a:xfrm>
            <a:off x="4572000" y="1703358"/>
            <a:ext cx="470647" cy="447900"/>
          </a:xfrm>
          <a:prstGeom prst="flowChartConnector">
            <a:avLst/>
          </a:prstGeom>
          <a:gradFill>
            <a:gsLst>
              <a:gs pos="0">
                <a:srgbClr val="0070C0"/>
              </a:gs>
              <a:gs pos="100000">
                <a:srgbClr val="A2CCE4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4"/>
          <p:cNvSpPr txBox="1"/>
          <p:nvPr/>
        </p:nvSpPr>
        <p:spPr>
          <a:xfrm>
            <a:off x="5135303" y="2503402"/>
            <a:ext cx="2542671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1BCEFF"/>
                </a:solidFill>
                <a:latin typeface="Arial"/>
                <a:ea typeface="Arial"/>
                <a:cs typeface="Arial"/>
                <a:sym typeface="Arial"/>
              </a:rPr>
              <a:t>Python Calculator</a:t>
            </a:r>
            <a:endParaRPr/>
          </a:p>
        </p:txBody>
      </p:sp>
      <p:sp>
        <p:nvSpPr>
          <p:cNvPr id="170" name="Google Shape;170;p14"/>
          <p:cNvSpPr/>
          <p:nvPr/>
        </p:nvSpPr>
        <p:spPr>
          <a:xfrm>
            <a:off x="4579172" y="2387266"/>
            <a:ext cx="470647" cy="447900"/>
          </a:xfrm>
          <a:prstGeom prst="flowChartConnector">
            <a:avLst/>
          </a:prstGeom>
          <a:gradFill>
            <a:gsLst>
              <a:gs pos="0">
                <a:srgbClr val="0070C0"/>
              </a:gs>
              <a:gs pos="100000">
                <a:srgbClr val="A2CCE4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2467" y="43050"/>
            <a:ext cx="1151683" cy="115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Python Data Types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" name="Google Shape;17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9825" y="1282400"/>
            <a:ext cx="6029551" cy="344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5"/>
          <p:cNvSpPr txBox="1"/>
          <p:nvPr/>
        </p:nvSpPr>
        <p:spPr>
          <a:xfrm>
            <a:off x="3937325" y="2012425"/>
            <a:ext cx="3183900" cy="2366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2467" y="43050"/>
            <a:ext cx="1151683" cy="115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Strings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16"/>
          <p:cNvSpPr/>
          <p:nvPr/>
        </p:nvSpPr>
        <p:spPr>
          <a:xfrm rot="5400000">
            <a:off x="2667518" y="-1379733"/>
            <a:ext cx="1871870" cy="6860139"/>
          </a:xfrm>
          <a:prstGeom prst="round2DiagRect">
            <a:avLst>
              <a:gd fmla="val 34930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6"/>
          <p:cNvSpPr txBox="1"/>
          <p:nvPr/>
        </p:nvSpPr>
        <p:spPr>
          <a:xfrm>
            <a:off x="906477" y="1229181"/>
            <a:ext cx="4915592" cy="16423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String is a sequence of characters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String may contain alphabets, numbers and special characters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Strings are usually enclosed within a single or double quotes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Eg:  str1 = "Hello World“</a:t>
            </a:r>
            <a:endParaRPr/>
          </a:p>
        </p:txBody>
      </p:sp>
      <p:sp>
        <p:nvSpPr>
          <p:cNvPr id="187" name="Google Shape;187;p16"/>
          <p:cNvSpPr/>
          <p:nvPr/>
        </p:nvSpPr>
        <p:spPr>
          <a:xfrm rot="5400000">
            <a:off x="4370922" y="636189"/>
            <a:ext cx="1871870" cy="6860139"/>
          </a:xfrm>
          <a:prstGeom prst="round2DiagRect">
            <a:avLst>
              <a:gd fmla="val 34930" name="adj1"/>
              <a:gd fmla="val 0" name="adj2"/>
            </a:avLst>
          </a:prstGeom>
          <a:solidFill>
            <a:srgbClr val="61D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6"/>
          <p:cNvSpPr txBox="1"/>
          <p:nvPr/>
        </p:nvSpPr>
        <p:spPr>
          <a:xfrm>
            <a:off x="2609882" y="3245103"/>
            <a:ext cx="4915592" cy="16423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Python mainly consist of 3 inbuilt string functions </a:t>
            </a:r>
            <a:endParaRPr/>
          </a:p>
          <a:p>
            <a:pPr indent="-228600" lvl="6" marL="228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len()  : - find out the length of characters in string </a:t>
            </a:r>
            <a:endParaRPr/>
          </a:p>
          <a:p>
            <a:pPr indent="-228600" lvl="6" marL="228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min() : - smallest value in a string based on values </a:t>
            </a:r>
            <a:endParaRPr/>
          </a:p>
          <a:p>
            <a:pPr indent="-228600" lvl="6" marL="228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AutoNum type="arabicPeriod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max() : - value in a string based on values </a:t>
            </a:r>
            <a:endParaRPr/>
          </a:p>
        </p:txBody>
      </p:sp>
      <p:sp>
        <p:nvSpPr>
          <p:cNvPr id="189" name="Google Shape;189;p16"/>
          <p:cNvSpPr/>
          <p:nvPr/>
        </p:nvSpPr>
        <p:spPr>
          <a:xfrm rot="-2209067">
            <a:off x="6813160" y="1825879"/>
            <a:ext cx="2374381" cy="46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6CEFFF"/>
                </a:solidFill>
                <a:latin typeface="Arial"/>
                <a:ea typeface="Arial"/>
                <a:cs typeface="Arial"/>
                <a:sym typeface="Arial"/>
              </a:rPr>
              <a:t>Hello WORLD !!</a:t>
            </a:r>
            <a:endParaRPr/>
          </a:p>
        </p:txBody>
      </p:sp>
      <p:pic>
        <p:nvPicPr>
          <p:cNvPr id="190" name="Google Shape;1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2467" y="43050"/>
            <a:ext cx="1151683" cy="115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Lists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17"/>
          <p:cNvSpPr/>
          <p:nvPr/>
        </p:nvSpPr>
        <p:spPr>
          <a:xfrm rot="5400000">
            <a:off x="2667518" y="-1379733"/>
            <a:ext cx="1871870" cy="6860139"/>
          </a:xfrm>
          <a:prstGeom prst="round2DiagRect">
            <a:avLst>
              <a:gd fmla="val 34930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7"/>
          <p:cNvSpPr txBox="1"/>
          <p:nvPr/>
        </p:nvSpPr>
        <p:spPr>
          <a:xfrm>
            <a:off x="906477" y="1229181"/>
            <a:ext cx="4915592" cy="16423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List is an object that holds a collection of objects ; it represents a sequence of data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list can hold any Python object. A list is non-homogeneous i.e., the elements of a list do not all have to be of same type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Use [ ] to indicate the start and end of the list and separate the items by commas</a:t>
            </a:r>
            <a:endParaRPr/>
          </a:p>
        </p:txBody>
      </p:sp>
      <p:sp>
        <p:nvSpPr>
          <p:cNvPr id="198" name="Google Shape;198;p17"/>
          <p:cNvSpPr/>
          <p:nvPr/>
        </p:nvSpPr>
        <p:spPr>
          <a:xfrm rot="5400000">
            <a:off x="5014870" y="542125"/>
            <a:ext cx="783995" cy="6860139"/>
          </a:xfrm>
          <a:prstGeom prst="round2DiagRect">
            <a:avLst>
              <a:gd fmla="val 34930" name="adj1"/>
              <a:gd fmla="val 0" name="adj2"/>
            </a:avLst>
          </a:prstGeom>
          <a:solidFill>
            <a:srgbClr val="61D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7"/>
          <p:cNvSpPr txBox="1"/>
          <p:nvPr/>
        </p:nvSpPr>
        <p:spPr>
          <a:xfrm>
            <a:off x="2709894" y="3694976"/>
            <a:ext cx="4915592" cy="669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Eg: - </a:t>
            </a:r>
            <a:r>
              <a:rPr b="0" i="0" lang="en-US" sz="18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list1</a:t>
            </a:r>
            <a:r>
              <a:rPr b="0" i="0" lang="en-US" sz="1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 = [</a:t>
            </a:r>
            <a:r>
              <a:rPr b="0" i="0" lang="en-US" sz="180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1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en-US" sz="180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"Test"</a:t>
            </a:r>
            <a:r>
              <a:rPr b="0" i="0" lang="en-US" sz="1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en-US" sz="1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b="0" i="0" lang="en-US" sz="1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</p:txBody>
      </p:sp>
      <p:pic>
        <p:nvPicPr>
          <p:cNvPr id="200" name="Google Shape;2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2467" y="43050"/>
            <a:ext cx="1151683" cy="115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5922" y="1347151"/>
            <a:ext cx="1805678" cy="1805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Tuples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18"/>
          <p:cNvSpPr/>
          <p:nvPr/>
        </p:nvSpPr>
        <p:spPr>
          <a:xfrm rot="5400000">
            <a:off x="2464011" y="-1204802"/>
            <a:ext cx="2236020" cy="6860139"/>
          </a:xfrm>
          <a:prstGeom prst="round2DiagRect">
            <a:avLst>
              <a:gd fmla="val 34930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8"/>
          <p:cNvSpPr txBox="1"/>
          <p:nvPr/>
        </p:nvSpPr>
        <p:spPr>
          <a:xfrm>
            <a:off x="849327" y="1350624"/>
            <a:ext cx="5701492" cy="16423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tuple is a collection of different data types which are ordered and unchangeable (immutable).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Once a tuple is created, we cannot change its values. We cannot use add, insert, remove methods in a tuple because it is not modifiable (mutable).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Unlike list, tuple has few methods.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Use ( ) to indicate the start and end of the list and separate the items by commas</a:t>
            </a:r>
            <a:endParaRPr/>
          </a:p>
        </p:txBody>
      </p:sp>
      <p:sp>
        <p:nvSpPr>
          <p:cNvPr id="209" name="Google Shape;209;p18"/>
          <p:cNvSpPr/>
          <p:nvPr/>
        </p:nvSpPr>
        <p:spPr>
          <a:xfrm rot="5400000">
            <a:off x="5014870" y="542125"/>
            <a:ext cx="783995" cy="6860139"/>
          </a:xfrm>
          <a:prstGeom prst="round2DiagRect">
            <a:avLst>
              <a:gd fmla="val 34930" name="adj1"/>
              <a:gd fmla="val 0" name="adj2"/>
            </a:avLst>
          </a:prstGeom>
          <a:solidFill>
            <a:srgbClr val="61D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8"/>
          <p:cNvSpPr txBox="1"/>
          <p:nvPr/>
        </p:nvSpPr>
        <p:spPr>
          <a:xfrm>
            <a:off x="2402713" y="3734161"/>
            <a:ext cx="4915592" cy="669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Eg: - </a:t>
            </a:r>
            <a:r>
              <a:rPr b="0" i="0" lang="en-US" sz="14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tup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 = (</a:t>
            </a:r>
            <a:r>
              <a:rPr b="0" i="0" lang="en-US" sz="140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en-US" sz="14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False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en-US" sz="140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"LFC"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11" name="Google Shape;211;p18"/>
          <p:cNvSpPr/>
          <p:nvPr/>
        </p:nvSpPr>
        <p:spPr>
          <a:xfrm rot="-2208996">
            <a:off x="7235727" y="1575856"/>
            <a:ext cx="15247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6CEFFF"/>
                </a:solidFill>
                <a:latin typeface="Arial"/>
                <a:ea typeface="Arial"/>
                <a:cs typeface="Arial"/>
                <a:sym typeface="Arial"/>
              </a:rPr>
              <a:t>(“LFC", 1)</a:t>
            </a:r>
            <a:endParaRPr/>
          </a:p>
        </p:txBody>
      </p:sp>
      <p:pic>
        <p:nvPicPr>
          <p:cNvPr id="212" name="Google Shape;2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2467" y="43050"/>
            <a:ext cx="1151683" cy="115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Dictionaries (1/2)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19"/>
          <p:cNvSpPr/>
          <p:nvPr/>
        </p:nvSpPr>
        <p:spPr>
          <a:xfrm rot="5400000">
            <a:off x="2572704" y="-1284920"/>
            <a:ext cx="2236020" cy="7034664"/>
          </a:xfrm>
          <a:prstGeom prst="round2DiagRect">
            <a:avLst>
              <a:gd fmla="val 34930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849327" y="1350624"/>
            <a:ext cx="5930092" cy="16423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Dictionary: Mutable container type, can store any number of Python objects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Dictionaries consist of pairs (called items) of keys and their  corresponding values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Each </a:t>
            </a:r>
            <a:r>
              <a:rPr b="1" i="0" lang="en-US" sz="11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is separated from its </a:t>
            </a:r>
            <a:r>
              <a:rPr b="1" i="0" lang="en-US" sz="11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by colon </a:t>
            </a:r>
            <a:r>
              <a:rPr b="1" i="0" lang="en-US" sz="11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items are separated by </a:t>
            </a:r>
            <a:r>
              <a:rPr b="1" i="0" lang="en-US" sz="11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commas</a:t>
            </a: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and the whole thing is enclosed in curly braces </a:t>
            </a:r>
            <a:r>
              <a:rPr b="1" i="0" lang="en-US" sz="11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{ }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Keys are unique within a dictionary while values may not be .</a:t>
            </a:r>
            <a:endParaRPr/>
          </a:p>
        </p:txBody>
      </p:sp>
      <p:pic>
        <p:nvPicPr>
          <p:cNvPr id="220" name="Google Shape;2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2467" y="43050"/>
            <a:ext cx="1151683" cy="115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9425" y="2135613"/>
            <a:ext cx="3100350" cy="2359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Dictionaries (2/2)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7" name="Google Shape;227;p20"/>
          <p:cNvGrpSpPr/>
          <p:nvPr/>
        </p:nvGrpSpPr>
        <p:grpSpPr>
          <a:xfrm>
            <a:off x="871537" y="1299678"/>
            <a:ext cx="6686372" cy="2756827"/>
            <a:chOff x="457200" y="1985478"/>
            <a:chExt cx="6686372" cy="2756827"/>
          </a:xfrm>
        </p:grpSpPr>
        <p:sp>
          <p:nvSpPr>
            <p:cNvPr id="228" name="Google Shape;228;p20"/>
            <p:cNvSpPr txBox="1"/>
            <p:nvPr/>
          </p:nvSpPr>
          <p:spPr>
            <a:xfrm>
              <a:off x="457200" y="2644342"/>
              <a:ext cx="6686372" cy="10880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			</a:t>
              </a:r>
              <a:r>
                <a:rPr b="0" i="0" lang="en-US" sz="1400" u="none" cap="none" strike="noStrike">
                  <a:solidFill>
                    <a:srgbClr val="9CDCFE"/>
                  </a:solidFill>
                  <a:highlight>
                    <a:srgbClr val="000000"/>
                  </a:highlight>
                  <a:latin typeface="Arial"/>
                  <a:ea typeface="Arial"/>
                  <a:cs typeface="Arial"/>
                  <a:sym typeface="Arial"/>
                </a:rPr>
                <a:t>mobile</a:t>
              </a:r>
              <a:r>
                <a:rPr b="0" i="0" lang="en-US" sz="1400" u="none" cap="none" strike="noStrike">
                  <a:solidFill>
                    <a:srgbClr val="D4D4D4"/>
                  </a:solidFill>
                  <a:highlight>
                    <a:srgbClr val="000000"/>
                  </a:highlight>
                  <a:latin typeface="Arial"/>
                  <a:ea typeface="Arial"/>
                  <a:cs typeface="Arial"/>
                  <a:sym typeface="Arial"/>
                </a:rPr>
                <a:t> = { </a:t>
              </a:r>
              <a:r>
                <a:rPr b="0" i="0" lang="en-US" sz="1400" u="none" cap="none" strike="noStrike">
                  <a:solidFill>
                    <a:srgbClr val="B5CEA8"/>
                  </a:solidFill>
                  <a:highlight>
                    <a:srgbClr val="000000"/>
                  </a:highlight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b="0" i="0" lang="en-US" sz="1400" u="none" cap="none" strike="noStrike">
                  <a:solidFill>
                    <a:srgbClr val="D4D4D4"/>
                  </a:solidFill>
                  <a:highlight>
                    <a:srgbClr val="000000"/>
                  </a:highlight>
                  <a:latin typeface="Arial"/>
                  <a:ea typeface="Arial"/>
                  <a:cs typeface="Arial"/>
                  <a:sym typeface="Arial"/>
                </a:rPr>
                <a:t> : </a:t>
              </a:r>
              <a:r>
                <a:rPr b="0" i="0" lang="en-US" sz="1400" u="none" cap="none" strike="noStrike">
                  <a:solidFill>
                    <a:srgbClr val="CE9178"/>
                  </a:solidFill>
                  <a:highlight>
                    <a:srgbClr val="000000"/>
                  </a:highlight>
                  <a:latin typeface="Arial"/>
                  <a:ea typeface="Arial"/>
                  <a:cs typeface="Arial"/>
                  <a:sym typeface="Arial"/>
                </a:rPr>
                <a:t>'Apple'</a:t>
              </a:r>
              <a:r>
                <a:rPr b="0" i="0" lang="en-US" sz="1400" u="none" cap="none" strike="noStrike">
                  <a:solidFill>
                    <a:srgbClr val="D4D4D4"/>
                  </a:solidFill>
                  <a:highlight>
                    <a:srgbClr val="000000"/>
                  </a:highlight>
                  <a:latin typeface="Arial"/>
                  <a:ea typeface="Arial"/>
                  <a:cs typeface="Arial"/>
                  <a:sym typeface="Arial"/>
                </a:rPr>
                <a:t>, </a:t>
              </a:r>
              <a:r>
                <a:rPr b="0" i="0" lang="en-US" sz="1400" u="none" cap="none" strike="noStrike">
                  <a:solidFill>
                    <a:srgbClr val="B5CEA8"/>
                  </a:solidFill>
                  <a:highlight>
                    <a:srgbClr val="000000"/>
                  </a:highlight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b="0" i="0" lang="en-US" sz="1400" u="none" cap="none" strike="noStrike">
                  <a:solidFill>
                    <a:srgbClr val="D4D4D4"/>
                  </a:solidFill>
                  <a:highlight>
                    <a:srgbClr val="000000"/>
                  </a:highlight>
                  <a:latin typeface="Arial"/>
                  <a:ea typeface="Arial"/>
                  <a:cs typeface="Arial"/>
                  <a:sym typeface="Arial"/>
                </a:rPr>
                <a:t> : </a:t>
              </a:r>
              <a:r>
                <a:rPr b="0" i="0" lang="en-US" sz="1400" u="none" cap="none" strike="noStrike">
                  <a:solidFill>
                    <a:srgbClr val="CE9178"/>
                  </a:solidFill>
                  <a:highlight>
                    <a:srgbClr val="000000"/>
                  </a:highlight>
                  <a:latin typeface="Arial"/>
                  <a:ea typeface="Arial"/>
                  <a:cs typeface="Arial"/>
                  <a:sym typeface="Arial"/>
                </a:rPr>
                <a:t>'Samsung'</a:t>
              </a:r>
              <a:r>
                <a:rPr b="0" i="0" lang="en-US" sz="1400" u="none" cap="none" strike="noStrike">
                  <a:solidFill>
                    <a:srgbClr val="D4D4D4"/>
                  </a:solidFill>
                  <a:highlight>
                    <a:srgbClr val="000000"/>
                  </a:highlight>
                  <a:latin typeface="Arial"/>
                  <a:ea typeface="Arial"/>
                  <a:cs typeface="Arial"/>
                  <a:sym typeface="Arial"/>
                </a:rPr>
                <a:t>, </a:t>
              </a:r>
              <a:r>
                <a:rPr b="0" i="0" lang="en-US" sz="1400" u="none" cap="none" strike="noStrike">
                  <a:solidFill>
                    <a:srgbClr val="B5CEA8"/>
                  </a:solidFill>
                  <a:highlight>
                    <a:srgbClr val="000000"/>
                  </a:highlight>
                  <a:latin typeface="Arial"/>
                  <a:ea typeface="Arial"/>
                  <a:cs typeface="Arial"/>
                  <a:sym typeface="Arial"/>
                </a:rPr>
                <a:t>3</a:t>
              </a:r>
              <a:r>
                <a:rPr b="0" i="0" lang="en-US" sz="1400" u="none" cap="none" strike="noStrike">
                  <a:solidFill>
                    <a:srgbClr val="D4D4D4"/>
                  </a:solidFill>
                  <a:highlight>
                    <a:srgbClr val="000000"/>
                  </a:highlight>
                  <a:latin typeface="Arial"/>
                  <a:ea typeface="Arial"/>
                  <a:cs typeface="Arial"/>
                  <a:sym typeface="Arial"/>
                </a:rPr>
                <a:t> : </a:t>
              </a:r>
              <a:r>
                <a:rPr b="0" i="0" lang="en-US" sz="1400" u="none" cap="none" strike="noStrike">
                  <a:solidFill>
                    <a:srgbClr val="CE9178"/>
                  </a:solidFill>
                  <a:highlight>
                    <a:srgbClr val="000000"/>
                  </a:highlight>
                  <a:latin typeface="Arial"/>
                  <a:ea typeface="Arial"/>
                  <a:cs typeface="Arial"/>
                  <a:sym typeface="Arial"/>
                </a:rPr>
                <a:t>'OnePlus'</a:t>
              </a:r>
              <a:r>
                <a:rPr b="0" i="0" lang="en-US" sz="1400" u="none" cap="none" strike="noStrike">
                  <a:solidFill>
                    <a:srgbClr val="D4D4D4"/>
                  </a:solidFill>
                  <a:highlight>
                    <a:srgbClr val="000000"/>
                  </a:highlight>
                  <a:latin typeface="Arial"/>
                  <a:ea typeface="Arial"/>
                  <a:cs typeface="Arial"/>
                  <a:sym typeface="Arial"/>
                </a:rPr>
                <a:t> }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9" name="Google Shape;229;p20"/>
            <p:cNvCxnSpPr/>
            <p:nvPr/>
          </p:nvCxnSpPr>
          <p:spPr>
            <a:xfrm rot="10800000">
              <a:off x="2092005" y="3261141"/>
              <a:ext cx="0" cy="696300"/>
            </a:xfrm>
            <a:prstGeom prst="straightConnector1">
              <a:avLst/>
            </a:prstGeom>
            <a:noFill/>
            <a:ln cap="flat" cmpd="sng" w="9525">
              <a:solidFill>
                <a:srgbClr val="00537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30" name="Google Shape;230;p20"/>
            <p:cNvSpPr txBox="1"/>
            <p:nvPr/>
          </p:nvSpPr>
          <p:spPr>
            <a:xfrm>
              <a:off x="1529942" y="4133609"/>
              <a:ext cx="1166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Dictionary name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0"/>
            <p:cNvSpPr txBox="1"/>
            <p:nvPr/>
          </p:nvSpPr>
          <p:spPr>
            <a:xfrm>
              <a:off x="2675740" y="4043320"/>
              <a:ext cx="581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Key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0"/>
            <p:cNvSpPr txBox="1"/>
            <p:nvPr/>
          </p:nvSpPr>
          <p:spPr>
            <a:xfrm>
              <a:off x="2949825" y="4434528"/>
              <a:ext cx="73823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3" name="Google Shape;233;p20"/>
            <p:cNvCxnSpPr/>
            <p:nvPr/>
          </p:nvCxnSpPr>
          <p:spPr>
            <a:xfrm rot="10800000">
              <a:off x="2834803" y="3251294"/>
              <a:ext cx="0" cy="749400"/>
            </a:xfrm>
            <a:prstGeom prst="straightConnector1">
              <a:avLst/>
            </a:prstGeom>
            <a:noFill/>
            <a:ln cap="flat" cmpd="sng" w="9525">
              <a:solidFill>
                <a:srgbClr val="00537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34" name="Google Shape;234;p20"/>
            <p:cNvCxnSpPr>
              <a:stCxn id="232" idx="0"/>
            </p:cNvCxnSpPr>
            <p:nvPr/>
          </p:nvCxnSpPr>
          <p:spPr>
            <a:xfrm rot="10800000">
              <a:off x="3318940" y="3175128"/>
              <a:ext cx="0" cy="1259400"/>
            </a:xfrm>
            <a:prstGeom prst="straightConnector1">
              <a:avLst/>
            </a:prstGeom>
            <a:noFill/>
            <a:ln cap="flat" cmpd="sng" w="9525">
              <a:solidFill>
                <a:srgbClr val="00537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35" name="Google Shape;235;p20"/>
            <p:cNvSpPr txBox="1"/>
            <p:nvPr/>
          </p:nvSpPr>
          <p:spPr>
            <a:xfrm>
              <a:off x="4614948" y="3467317"/>
              <a:ext cx="1659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Items separated by commas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6" name="Google Shape;236;p20"/>
            <p:cNvCxnSpPr/>
            <p:nvPr/>
          </p:nvCxnSpPr>
          <p:spPr>
            <a:xfrm rot="10800000">
              <a:off x="4706730" y="3175369"/>
              <a:ext cx="0" cy="346500"/>
            </a:xfrm>
            <a:prstGeom prst="straightConnector1">
              <a:avLst/>
            </a:prstGeom>
            <a:noFill/>
            <a:ln cap="flat" cmpd="sng" w="9525">
              <a:solidFill>
                <a:srgbClr val="00537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37" name="Google Shape;237;p20"/>
            <p:cNvSpPr txBox="1"/>
            <p:nvPr/>
          </p:nvSpPr>
          <p:spPr>
            <a:xfrm>
              <a:off x="3495586" y="4121008"/>
              <a:ext cx="219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Separation between keys &amp; values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8" name="Google Shape;238;p20"/>
            <p:cNvCxnSpPr/>
            <p:nvPr/>
          </p:nvCxnSpPr>
          <p:spPr>
            <a:xfrm rot="10800000">
              <a:off x="3767053" y="3175109"/>
              <a:ext cx="0" cy="958500"/>
            </a:xfrm>
            <a:prstGeom prst="straightConnector1">
              <a:avLst/>
            </a:prstGeom>
            <a:noFill/>
            <a:ln cap="flat" cmpd="sng" w="9525">
              <a:solidFill>
                <a:srgbClr val="00537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39" name="Google Shape;239;p20"/>
            <p:cNvSpPr txBox="1"/>
            <p:nvPr/>
          </p:nvSpPr>
          <p:spPr>
            <a:xfrm>
              <a:off x="2996992" y="1985478"/>
              <a:ext cx="1000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Item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0"/>
            <p:cNvSpPr/>
            <p:nvPr/>
          </p:nvSpPr>
          <p:spPr>
            <a:xfrm rot="5400000">
              <a:off x="2939463" y="2173050"/>
              <a:ext cx="325800" cy="669300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rgbClr val="0053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1" name="Google Shape;2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2467" y="43050"/>
            <a:ext cx="1151683" cy="115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Sets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21"/>
          <p:cNvSpPr/>
          <p:nvPr/>
        </p:nvSpPr>
        <p:spPr>
          <a:xfrm rot="5400000">
            <a:off x="2485443" y="-1197658"/>
            <a:ext cx="2236020" cy="6860139"/>
          </a:xfrm>
          <a:prstGeom prst="round2DiagRect">
            <a:avLst>
              <a:gd fmla="val 34930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1"/>
          <p:cNvSpPr txBox="1"/>
          <p:nvPr/>
        </p:nvSpPr>
        <p:spPr>
          <a:xfrm>
            <a:off x="849327" y="1350624"/>
            <a:ext cx="5701492" cy="1999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Set is a collection of unordered and unindexed distinct elements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python set is used to store unique items, and it is possible to find the union, intersection, difference, symmetric difference, subset, super set and disjoint set among sets.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set is an unordered collection of items. Every set element is unique (no duplicates) and must be immutable (cannot be changed)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However, a set itself is mutable. We can add or remove items from it.</a:t>
            </a:r>
            <a:endParaRPr/>
          </a:p>
        </p:txBody>
      </p:sp>
      <p:sp>
        <p:nvSpPr>
          <p:cNvPr id="249" name="Google Shape;249;p21"/>
          <p:cNvSpPr/>
          <p:nvPr/>
        </p:nvSpPr>
        <p:spPr>
          <a:xfrm rot="5400000">
            <a:off x="5014870" y="542125"/>
            <a:ext cx="783995" cy="6860139"/>
          </a:xfrm>
          <a:prstGeom prst="round2DiagRect">
            <a:avLst>
              <a:gd fmla="val 34930" name="adj1"/>
              <a:gd fmla="val 0" name="adj2"/>
            </a:avLst>
          </a:prstGeom>
          <a:solidFill>
            <a:srgbClr val="61D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1"/>
          <p:cNvSpPr txBox="1"/>
          <p:nvPr/>
        </p:nvSpPr>
        <p:spPr>
          <a:xfrm>
            <a:off x="2402713" y="3734161"/>
            <a:ext cx="4915592" cy="669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Eg: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c= {10,20, 'text' , 10 ,30 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D4D4D4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2467" y="43050"/>
            <a:ext cx="1151683" cy="115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Strategies and Framework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5475"/>
      </a:accent1>
      <a:accent2>
        <a:srgbClr val="006985"/>
      </a:accent2>
      <a:accent3>
        <a:srgbClr val="028090"/>
      </a:accent3>
      <a:accent4>
        <a:srgbClr val="00A896"/>
      </a:accent4>
      <a:accent5>
        <a:srgbClr val="02C39A"/>
      </a:accent5>
      <a:accent6>
        <a:srgbClr val="76DBAB"/>
      </a:accent6>
      <a:hlink>
        <a:srgbClr val="0059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